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63" r:id="rId2"/>
    <p:sldId id="394" r:id="rId3"/>
    <p:sldId id="262" r:id="rId4"/>
    <p:sldId id="395" r:id="rId5"/>
    <p:sldId id="389" r:id="rId6"/>
    <p:sldId id="390" r:id="rId7"/>
    <p:sldId id="391" r:id="rId8"/>
    <p:sldId id="392" r:id="rId9"/>
    <p:sldId id="264" r:id="rId10"/>
    <p:sldId id="291" r:id="rId11"/>
    <p:sldId id="282" r:id="rId12"/>
    <p:sldId id="283" r:id="rId13"/>
    <p:sldId id="284" r:id="rId14"/>
    <p:sldId id="373" r:id="rId15"/>
    <p:sldId id="396" r:id="rId16"/>
    <p:sldId id="374" r:id="rId17"/>
    <p:sldId id="397" r:id="rId18"/>
    <p:sldId id="281" r:id="rId19"/>
    <p:sldId id="398" r:id="rId20"/>
    <p:sldId id="375" r:id="rId21"/>
    <p:sldId id="292" r:id="rId22"/>
    <p:sldId id="290" r:id="rId23"/>
    <p:sldId id="294" r:id="rId24"/>
    <p:sldId id="399" r:id="rId25"/>
    <p:sldId id="295" r:id="rId26"/>
    <p:sldId id="296" r:id="rId27"/>
    <p:sldId id="297" r:id="rId28"/>
    <p:sldId id="298" r:id="rId29"/>
    <p:sldId id="299" r:id="rId30"/>
    <p:sldId id="400" r:id="rId31"/>
    <p:sldId id="300" r:id="rId32"/>
    <p:sldId id="301" r:id="rId33"/>
    <p:sldId id="378" r:id="rId34"/>
    <p:sldId id="303" r:id="rId35"/>
    <p:sldId id="304" r:id="rId36"/>
    <p:sldId id="305" r:id="rId37"/>
    <p:sldId id="307" r:id="rId38"/>
    <p:sldId id="355" r:id="rId39"/>
    <p:sldId id="356" r:id="rId40"/>
    <p:sldId id="379" r:id="rId41"/>
    <p:sldId id="359" r:id="rId42"/>
    <p:sldId id="360" r:id="rId43"/>
    <p:sldId id="361" r:id="rId44"/>
    <p:sldId id="362" r:id="rId45"/>
    <p:sldId id="385" r:id="rId46"/>
    <p:sldId id="363" r:id="rId47"/>
    <p:sldId id="286" r:id="rId48"/>
    <p:sldId id="287" r:id="rId49"/>
    <p:sldId id="308" r:id="rId50"/>
    <p:sldId id="341" r:id="rId51"/>
    <p:sldId id="380" r:id="rId52"/>
    <p:sldId id="381" r:id="rId53"/>
    <p:sldId id="336" r:id="rId54"/>
    <p:sldId id="337" r:id="rId55"/>
    <p:sldId id="339" r:id="rId56"/>
    <p:sldId id="338" r:id="rId57"/>
    <p:sldId id="317" r:id="rId58"/>
    <p:sldId id="342" r:id="rId59"/>
    <p:sldId id="344" r:id="rId60"/>
    <p:sldId id="340" r:id="rId61"/>
    <p:sldId id="347" r:id="rId62"/>
    <p:sldId id="348" r:id="rId63"/>
    <p:sldId id="346" r:id="rId64"/>
    <p:sldId id="351" r:id="rId65"/>
    <p:sldId id="352" r:id="rId66"/>
    <p:sldId id="353" r:id="rId67"/>
    <p:sldId id="354" r:id="rId68"/>
    <p:sldId id="319" r:id="rId69"/>
    <p:sldId id="326" r:id="rId70"/>
    <p:sldId id="328" r:id="rId71"/>
    <p:sldId id="320" r:id="rId72"/>
    <p:sldId id="321" r:id="rId73"/>
    <p:sldId id="322" r:id="rId74"/>
    <p:sldId id="323" r:id="rId75"/>
    <p:sldId id="324" r:id="rId76"/>
    <p:sldId id="329" r:id="rId77"/>
    <p:sldId id="331" r:id="rId78"/>
    <p:sldId id="330" r:id="rId79"/>
    <p:sldId id="332" r:id="rId80"/>
    <p:sldId id="333" r:id="rId81"/>
    <p:sldId id="310" r:id="rId82"/>
    <p:sldId id="318" r:id="rId83"/>
    <p:sldId id="312" r:id="rId84"/>
    <p:sldId id="313" r:id="rId85"/>
    <p:sldId id="314" r:id="rId86"/>
    <p:sldId id="316" r:id="rId87"/>
    <p:sldId id="315" r:id="rId88"/>
    <p:sldId id="272" r:id="rId89"/>
    <p:sldId id="274" r:id="rId90"/>
    <p:sldId id="285" r:id="rId91"/>
    <p:sldId id="365" r:id="rId9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30" clrIdx="0">
    <p:extLst>
      <p:ext uri="{19B8F6BF-5375-455C-9EA6-DF929625EA0E}">
        <p15:presenceInfo xmlns:p15="http://schemas.microsoft.com/office/powerpoint/2012/main" userId="c701a3af60fb0a50" providerId="Windows Live"/>
      </p:ext>
    </p:extLst>
  </p:cmAuthor>
  <p:cmAuthor id="2" name="GULCIN YANGIN" initials="GY" lastIdx="1" clrIdx="1">
    <p:extLst>
      <p:ext uri="{19B8F6BF-5375-455C-9EA6-DF929625EA0E}">
        <p15:presenceInfo xmlns:p15="http://schemas.microsoft.com/office/powerpoint/2012/main" userId="GULCIN YANG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B2"/>
    <a:srgbClr val="58C9F3"/>
    <a:srgbClr val="0097B2"/>
    <a:srgbClr val="41CAC0"/>
    <a:srgbClr val="C9FAFD"/>
    <a:srgbClr val="F7F7F7"/>
    <a:srgbClr val="3A3C4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767" autoAdjust="0"/>
  </p:normalViewPr>
  <p:slideViewPr>
    <p:cSldViewPr snapToGrid="0">
      <p:cViewPr varScale="1">
        <p:scale>
          <a:sx n="109" d="100"/>
          <a:sy n="109" d="100"/>
        </p:scale>
        <p:origin x="1020" y="108"/>
      </p:cViewPr>
      <p:guideLst/>
    </p:cSldViewPr>
  </p:slideViewPr>
  <p:outlineViewPr>
    <p:cViewPr>
      <p:scale>
        <a:sx n="33" d="100"/>
        <a:sy n="33" d="100"/>
      </p:scale>
      <p:origin x="0" y="-46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F509-E7AC-4F56-A17C-DED457F7C673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6FA57-13EF-45D8-912B-47D014B9A0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4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6FA57-13EF-45D8-912B-47D014B9A0B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80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6FA57-13EF-45D8-912B-47D014B9A0B0}" type="slidenum">
              <a:rPr lang="tr-TR" smtClean="0"/>
              <a:t>84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85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6FA57-13EF-45D8-912B-47D014B9A0B0}" type="slidenum">
              <a:rPr lang="tr-TR" smtClean="0"/>
              <a:t>89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61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 İçeirk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323FF6D-EBAB-8D89-E0DF-BCA3DCFC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FD9-47D8-4537-BFE9-69F703260B50}" type="datetimeFigureOut">
              <a:rPr lang="tr-TR" smtClean="0"/>
              <a:t>11.07.2024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DBCBF9-613C-6B3E-19FA-8F02EE5B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99AEA1-F2A5-E64A-EF49-5D727D2C1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6875"/>
            <a:ext cx="7558314" cy="105471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4AE81D5-6B63-8AE5-B594-A6FD52BB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261452"/>
            <a:ext cx="69627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D600BE49-D2A9-0441-D794-F4ADBF2B78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4230" y="2123944"/>
            <a:ext cx="10509506" cy="33039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5413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dde ve İçerik Sayfa-Turku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36C1C46-3D43-8553-E009-355492153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6694767" cy="63563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FD8BE0-5816-C90C-1EB0-664CF509A4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01650"/>
            <a:ext cx="7558314" cy="105471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B49F62E-68ED-683A-3503-9F712A6E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650630"/>
            <a:ext cx="6554107" cy="800101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27" name="İçerik Yer Tutucusu 3">
            <a:extLst>
              <a:ext uri="{FF2B5EF4-FFF2-40B4-BE49-F238E27FC236}">
                <a16:creationId xmlns:a16="http://schemas.microsoft.com/office/drawing/2014/main" id="{D4E67534-AD34-5BED-EA4C-94168BEA55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1543" y="1986431"/>
            <a:ext cx="3930197" cy="4115753"/>
          </a:xfrm>
        </p:spPr>
        <p:txBody>
          <a:bodyPr/>
          <a:lstStyle>
            <a:lvl1pPr marL="2286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1pPr>
            <a:lvl2pPr marL="6858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2pPr>
            <a:lvl3pPr marL="11430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3pPr>
            <a:lvl4pPr marL="16002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4pPr>
            <a:lvl5pPr marL="20574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33" name="İçerik Yer Tutucusu 3">
            <a:extLst>
              <a:ext uri="{FF2B5EF4-FFF2-40B4-BE49-F238E27FC236}">
                <a16:creationId xmlns:a16="http://schemas.microsoft.com/office/drawing/2014/main" id="{8A82604D-2CB6-F6C7-4D7D-83FB2322A1A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58314" y="2049386"/>
            <a:ext cx="3930197" cy="3856113"/>
          </a:xfrm>
        </p:spPr>
        <p:txBody>
          <a:bodyPr/>
          <a:lstStyle>
            <a:lvl1pPr marL="2286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1pPr>
          </a:lstStyle>
          <a:p>
            <a:pPr lvl="0"/>
            <a:r>
              <a:rPr lang="tr-TR" dirty="0"/>
              <a:t>Madde</a:t>
            </a:r>
          </a:p>
          <a:p>
            <a:pPr lvl="0"/>
            <a:r>
              <a:rPr lang="tr-TR" dirty="0"/>
              <a:t>Madde</a:t>
            </a:r>
          </a:p>
          <a:p>
            <a:pPr lvl="0"/>
            <a:r>
              <a:rPr lang="tr-TR" dirty="0"/>
              <a:t>Madde</a:t>
            </a:r>
          </a:p>
          <a:p>
            <a:pPr lvl="0"/>
            <a:r>
              <a:rPr lang="tr-TR" dirty="0"/>
              <a:t>Madde</a:t>
            </a:r>
          </a:p>
        </p:txBody>
      </p:sp>
    </p:spTree>
    <p:extLst>
      <p:ext uri="{BB962C8B-B14F-4D97-AF65-F5344CB8AC3E}">
        <p14:creationId xmlns:p14="http://schemas.microsoft.com/office/powerpoint/2010/main" val="106134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irk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220BE17-0117-BC2E-A6CA-9A6943879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32" y="721021"/>
            <a:ext cx="4286667" cy="5889729"/>
          </a:xfrm>
          <a:prstGeom prst="rect">
            <a:avLst/>
          </a:prstGeom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97889A8-93B6-28B0-D9EC-26A5E9B17862}"/>
              </a:ext>
            </a:extLst>
          </p:cNvPr>
          <p:cNvCxnSpPr>
            <a:cxnSpLocks/>
          </p:cNvCxnSpPr>
          <p:nvPr userDrawn="1"/>
        </p:nvCxnSpPr>
        <p:spPr>
          <a:xfrm>
            <a:off x="5741434" y="3016469"/>
            <a:ext cx="0" cy="3091882"/>
          </a:xfrm>
          <a:prstGeom prst="line">
            <a:avLst/>
          </a:prstGeom>
          <a:ln w="9525" cap="flat" cmpd="sng" algn="ctr">
            <a:solidFill>
              <a:srgbClr val="3A3C4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İçerik Yer Tutucusu 3">
            <a:extLst>
              <a:ext uri="{FF2B5EF4-FFF2-40B4-BE49-F238E27FC236}">
                <a16:creationId xmlns:a16="http://schemas.microsoft.com/office/drawing/2014/main" id="{87BCEF93-73CE-FE27-1793-22C8B35182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64748" y="3028320"/>
            <a:ext cx="5978910" cy="323718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Dikey Metin Yer Tutucusu 2">
            <a:extLst>
              <a:ext uri="{FF2B5EF4-FFF2-40B4-BE49-F238E27FC236}">
                <a16:creationId xmlns:a16="http://schemas.microsoft.com/office/drawing/2014/main" id="{CF590108-753F-DDFA-880D-C1C63C721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713377" y="911799"/>
            <a:ext cx="2913427" cy="5508171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2" name="Dikey Metin Yer Tutucusu 2">
            <a:extLst>
              <a:ext uri="{FF2B5EF4-FFF2-40B4-BE49-F238E27FC236}">
                <a16:creationId xmlns:a16="http://schemas.microsoft.com/office/drawing/2014/main" id="{828033FA-15BF-88A4-94BA-D0CA0A2E220F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 rot="10800000">
            <a:off x="950341" y="911799"/>
            <a:ext cx="570366" cy="4980043"/>
          </a:xfrm>
        </p:spPr>
        <p:txBody>
          <a:bodyPr vert="eaVert"/>
          <a:lstStyle>
            <a:lvl1pPr marL="0" indent="0">
              <a:buNone/>
              <a:defRPr sz="4000" b="1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dirty="0"/>
              <a:t>Başlık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C57D1F7-9287-CEF2-B8E6-9CBAFA60827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 rot="16200000">
            <a:off x="8053107" y="-72233"/>
            <a:ext cx="570366" cy="4980043"/>
          </a:xfrm>
        </p:spPr>
        <p:txBody>
          <a:bodyPr vert="eaVert">
            <a:noAutofit/>
          </a:bodyPr>
          <a:lstStyle>
            <a:lvl1pPr marL="0" indent="0">
              <a:buNone/>
              <a:defRPr sz="4000" b="1">
                <a:solidFill>
                  <a:srgbClr val="0098B2"/>
                </a:solidFill>
                <a:latin typeface="Corporative Sans Black" panose="00000A00000000000000" pitchFamily="2" charset="-94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dirty="0"/>
              <a:t>Başlık</a:t>
            </a:r>
          </a:p>
        </p:txBody>
      </p:sp>
    </p:spTree>
    <p:extLst>
      <p:ext uri="{BB962C8B-B14F-4D97-AF65-F5344CB8AC3E}">
        <p14:creationId xmlns:p14="http://schemas.microsoft.com/office/powerpoint/2010/main" val="314922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2C2374-8712-2876-1216-B8AF6FEE9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9057"/>
            <a:ext cx="4981576" cy="150671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5651352-7069-498C-D06C-7900EFC0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1557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7AEE4C0-AD56-3E15-6ABB-9017CA007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D26CD86-4444-6D99-EB34-A744A975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63344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00B9C19-6F8A-80BA-76C2-7F66D008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5893684" cy="657332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77F7B82-8176-60C9-5776-ECE7158D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EE2028-0C65-BD56-2CA5-DE7F9C4F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045" y="1320238"/>
            <a:ext cx="529612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F2BB6B-24B0-12AA-1CB8-A968C421C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42269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ısal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07D0C5-EE48-3C49-7F67-30CCABC79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1650"/>
            <a:ext cx="7558314" cy="105471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E798F17-288D-128B-3799-7EC1D37DF801}"/>
              </a:ext>
            </a:extLst>
          </p:cNvPr>
          <p:cNvSpPr/>
          <p:nvPr/>
        </p:nvSpPr>
        <p:spPr>
          <a:xfrm>
            <a:off x="1707698" y="2717799"/>
            <a:ext cx="1117600" cy="1117600"/>
          </a:xfrm>
          <a:prstGeom prst="ellipse">
            <a:avLst/>
          </a:prstGeom>
          <a:solidFill>
            <a:srgbClr val="0297AF"/>
          </a:solidFill>
          <a:ln>
            <a:solidFill>
              <a:srgbClr val="0097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41544BE-09D0-54A5-0D87-AC516578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48" y="633721"/>
            <a:ext cx="6694618" cy="79057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89C5FD-E9CA-536C-43CC-59F8E6958B19}"/>
              </a:ext>
            </a:extLst>
          </p:cNvPr>
          <p:cNvSpPr/>
          <p:nvPr/>
        </p:nvSpPr>
        <p:spPr>
          <a:xfrm>
            <a:off x="1549856" y="2559957"/>
            <a:ext cx="1433285" cy="1433285"/>
          </a:xfrm>
          <a:prstGeom prst="ellipse">
            <a:avLst/>
          </a:prstGeom>
          <a:noFill/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0562A2-8A27-CFAC-B3E6-12A6B3DBC4EE}"/>
              </a:ext>
            </a:extLst>
          </p:cNvPr>
          <p:cNvSpPr/>
          <p:nvPr/>
        </p:nvSpPr>
        <p:spPr>
          <a:xfrm>
            <a:off x="6813700" y="2717799"/>
            <a:ext cx="1117600" cy="1117600"/>
          </a:xfrm>
          <a:prstGeom prst="ellipse">
            <a:avLst/>
          </a:prstGeom>
          <a:solidFill>
            <a:srgbClr val="0297AF"/>
          </a:solidFill>
          <a:ln>
            <a:solidFill>
              <a:srgbClr val="0097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6848AE-5324-45EA-8640-E37E59D3B121}"/>
              </a:ext>
            </a:extLst>
          </p:cNvPr>
          <p:cNvSpPr/>
          <p:nvPr/>
        </p:nvSpPr>
        <p:spPr>
          <a:xfrm>
            <a:off x="6655858" y="2559957"/>
            <a:ext cx="1433285" cy="1433285"/>
          </a:xfrm>
          <a:prstGeom prst="ellipse">
            <a:avLst/>
          </a:prstGeom>
          <a:noFill/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23CAE1-66D6-28E1-2758-B1BD26360DCF}"/>
              </a:ext>
            </a:extLst>
          </p:cNvPr>
          <p:cNvSpPr/>
          <p:nvPr/>
        </p:nvSpPr>
        <p:spPr>
          <a:xfrm>
            <a:off x="4260699" y="2717799"/>
            <a:ext cx="1117600" cy="1117600"/>
          </a:xfrm>
          <a:prstGeom prst="ellipse">
            <a:avLst/>
          </a:prstGeom>
          <a:solidFill>
            <a:srgbClr val="0297AF"/>
          </a:solidFill>
          <a:ln>
            <a:solidFill>
              <a:srgbClr val="0097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4FE5BA-6009-52C7-BA5F-E2DB08EE62EC}"/>
              </a:ext>
            </a:extLst>
          </p:cNvPr>
          <p:cNvSpPr/>
          <p:nvPr/>
        </p:nvSpPr>
        <p:spPr>
          <a:xfrm>
            <a:off x="4102857" y="2559957"/>
            <a:ext cx="1433285" cy="1433285"/>
          </a:xfrm>
          <a:prstGeom prst="ellipse">
            <a:avLst/>
          </a:prstGeom>
          <a:noFill/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474E20-9597-99FF-5AF1-1CCC0CB66DE1}"/>
              </a:ext>
            </a:extLst>
          </p:cNvPr>
          <p:cNvSpPr/>
          <p:nvPr/>
        </p:nvSpPr>
        <p:spPr>
          <a:xfrm>
            <a:off x="9366702" y="2717799"/>
            <a:ext cx="1117600" cy="1117600"/>
          </a:xfrm>
          <a:prstGeom prst="ellipse">
            <a:avLst/>
          </a:prstGeom>
          <a:solidFill>
            <a:srgbClr val="0297AF"/>
          </a:solidFill>
          <a:ln>
            <a:solidFill>
              <a:srgbClr val="0097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10EB01-0AED-7114-3431-C011AE77D429}"/>
              </a:ext>
            </a:extLst>
          </p:cNvPr>
          <p:cNvSpPr/>
          <p:nvPr/>
        </p:nvSpPr>
        <p:spPr>
          <a:xfrm>
            <a:off x="9208860" y="2559957"/>
            <a:ext cx="1433285" cy="1433285"/>
          </a:xfrm>
          <a:prstGeom prst="ellipse">
            <a:avLst/>
          </a:prstGeom>
          <a:noFill/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3">
            <a:extLst>
              <a:ext uri="{FF2B5EF4-FFF2-40B4-BE49-F238E27FC236}">
                <a16:creationId xmlns:a16="http://schemas.microsoft.com/office/drawing/2014/main" id="{FBD0F201-4CDC-0226-C3FC-68DBC6462B2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495221" y="4369763"/>
            <a:ext cx="1542554" cy="4927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dirty="0"/>
              <a:t>Madde</a:t>
            </a:r>
          </a:p>
        </p:txBody>
      </p:sp>
      <p:sp>
        <p:nvSpPr>
          <p:cNvPr id="5" name="İçerik Yer Tutucusu 3">
            <a:extLst>
              <a:ext uri="{FF2B5EF4-FFF2-40B4-BE49-F238E27FC236}">
                <a16:creationId xmlns:a16="http://schemas.microsoft.com/office/drawing/2014/main" id="{2C4946F8-134C-A15B-5163-A14260C0FE4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048222" y="4369763"/>
            <a:ext cx="1542554" cy="4927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dirty="0"/>
              <a:t>Madde</a:t>
            </a:r>
          </a:p>
        </p:txBody>
      </p:sp>
      <p:sp>
        <p:nvSpPr>
          <p:cNvPr id="6" name="İçerik Yer Tutucusu 3">
            <a:extLst>
              <a:ext uri="{FF2B5EF4-FFF2-40B4-BE49-F238E27FC236}">
                <a16:creationId xmlns:a16="http://schemas.microsoft.com/office/drawing/2014/main" id="{8B79A587-E701-2CE1-C955-FEF36D7D255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01223" y="4369763"/>
            <a:ext cx="1542554" cy="4927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dirty="0"/>
              <a:t>Madde</a:t>
            </a:r>
          </a:p>
        </p:txBody>
      </p:sp>
      <p:sp>
        <p:nvSpPr>
          <p:cNvPr id="24" name="İçerik Yer Tutucusu 3">
            <a:extLst>
              <a:ext uri="{FF2B5EF4-FFF2-40B4-BE49-F238E27FC236}">
                <a16:creationId xmlns:a16="http://schemas.microsoft.com/office/drawing/2014/main" id="{BCA87208-1560-910F-D552-8DC209D9D5B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366702" y="4374560"/>
            <a:ext cx="1542554" cy="4927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dirty="0"/>
              <a:t>Madde</a:t>
            </a:r>
          </a:p>
        </p:txBody>
      </p:sp>
    </p:spTree>
    <p:extLst>
      <p:ext uri="{BB962C8B-B14F-4D97-AF65-F5344CB8AC3E}">
        <p14:creationId xmlns:p14="http://schemas.microsoft.com/office/powerpoint/2010/main" val="9401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4" grpId="0" animBg="1"/>
      <p:bldP spid="12" grpId="0" animBg="1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yısal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fik 7">
            <a:extLst>
              <a:ext uri="{FF2B5EF4-FFF2-40B4-BE49-F238E27FC236}">
                <a16:creationId xmlns:a16="http://schemas.microsoft.com/office/drawing/2014/main" id="{28AAF970-BF6C-75F5-5B80-354C13C87746}"/>
              </a:ext>
            </a:extLst>
          </p:cNvPr>
          <p:cNvGrpSpPr/>
          <p:nvPr userDrawn="1"/>
        </p:nvGrpSpPr>
        <p:grpSpPr>
          <a:xfrm>
            <a:off x="4658010" y="3248806"/>
            <a:ext cx="2872073" cy="2868548"/>
            <a:chOff x="4658010" y="2861881"/>
            <a:chExt cx="2872073" cy="2868548"/>
          </a:xfrm>
        </p:grpSpPr>
        <p:sp>
          <p:nvSpPr>
            <p:cNvPr id="45" name="Serbest Form: Şekil 10">
              <a:extLst>
                <a:ext uri="{FF2B5EF4-FFF2-40B4-BE49-F238E27FC236}">
                  <a16:creationId xmlns:a16="http://schemas.microsoft.com/office/drawing/2014/main" id="{58B3097F-702A-B321-9505-D97FFBE249C4}"/>
                </a:ext>
              </a:extLst>
            </p:cNvPr>
            <p:cNvSpPr/>
            <p:nvPr/>
          </p:nvSpPr>
          <p:spPr>
            <a:xfrm>
              <a:off x="4658010" y="2861881"/>
              <a:ext cx="2872073" cy="2868548"/>
            </a:xfrm>
            <a:custGeom>
              <a:avLst/>
              <a:gdLst>
                <a:gd name="connsiteX0" fmla="*/ 2872073 w 2872073"/>
                <a:gd name="connsiteY0" fmla="*/ 1413986 h 2868548"/>
                <a:gd name="connsiteX1" fmla="*/ 2506790 w 2872073"/>
                <a:gd name="connsiteY1" fmla="*/ 450151 h 2868548"/>
                <a:gd name="connsiteX2" fmla="*/ 1454658 w 2872073"/>
                <a:gd name="connsiteY2" fmla="*/ 0 h 2868548"/>
                <a:gd name="connsiteX3" fmla="*/ 0 w 2872073"/>
                <a:gd name="connsiteY3" fmla="*/ 1454563 h 2868548"/>
                <a:gd name="connsiteX4" fmla="*/ 365379 w 2872073"/>
                <a:gd name="connsiteY4" fmla="*/ 2418397 h 2868548"/>
                <a:gd name="connsiteX5" fmla="*/ 1417511 w 2872073"/>
                <a:gd name="connsiteY5" fmla="*/ 2868549 h 2868548"/>
                <a:gd name="connsiteX6" fmla="*/ 2872073 w 2872073"/>
                <a:gd name="connsiteY6" fmla="*/ 1413986 h 28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2073" h="2868548">
                  <a:moveTo>
                    <a:pt x="2872073" y="1413986"/>
                  </a:moveTo>
                  <a:cubicBezTo>
                    <a:pt x="2872073" y="1044226"/>
                    <a:pt x="2734056" y="706755"/>
                    <a:pt x="2506790" y="450151"/>
                  </a:cubicBezTo>
                  <a:cubicBezTo>
                    <a:pt x="2241899" y="172784"/>
                    <a:pt x="1868424" y="0"/>
                    <a:pt x="1454658" y="0"/>
                  </a:cubicBezTo>
                  <a:cubicBezTo>
                    <a:pt x="651320" y="0"/>
                    <a:pt x="0" y="651224"/>
                    <a:pt x="0" y="1454563"/>
                  </a:cubicBezTo>
                  <a:cubicBezTo>
                    <a:pt x="0" y="1824323"/>
                    <a:pt x="138113" y="2161794"/>
                    <a:pt x="365379" y="2418397"/>
                  </a:cubicBezTo>
                  <a:cubicBezTo>
                    <a:pt x="630269" y="2695766"/>
                    <a:pt x="1003745" y="2868549"/>
                    <a:pt x="1417511" y="2868549"/>
                  </a:cubicBezTo>
                  <a:cubicBezTo>
                    <a:pt x="2220849" y="2868549"/>
                    <a:pt x="2872073" y="2217325"/>
                    <a:pt x="2872073" y="1413986"/>
                  </a:cubicBezTo>
                  <a:close/>
                </a:path>
              </a:pathLst>
            </a:custGeom>
            <a:solidFill>
              <a:srgbClr val="D8D9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56" name="Serbest Form: Şekil 19">
              <a:extLst>
                <a:ext uri="{FF2B5EF4-FFF2-40B4-BE49-F238E27FC236}">
                  <a16:creationId xmlns:a16="http://schemas.microsoft.com/office/drawing/2014/main" id="{0655F53A-3B9E-6127-F6B7-BF4B9B547DA3}"/>
                </a:ext>
              </a:extLst>
            </p:cNvPr>
            <p:cNvSpPr/>
            <p:nvPr/>
          </p:nvSpPr>
          <p:spPr>
            <a:xfrm>
              <a:off x="4997386" y="3200876"/>
              <a:ext cx="2193131" cy="2190464"/>
            </a:xfrm>
            <a:custGeom>
              <a:avLst/>
              <a:gdLst>
                <a:gd name="connsiteX0" fmla="*/ 2193131 w 2193131"/>
                <a:gd name="connsiteY0" fmla="*/ 1079754 h 2190464"/>
                <a:gd name="connsiteX1" fmla="*/ 1914239 w 2193131"/>
                <a:gd name="connsiteY1" fmla="*/ 343758 h 2190464"/>
                <a:gd name="connsiteX2" fmla="*/ 1110806 w 2193131"/>
                <a:gd name="connsiteY2" fmla="*/ 0 h 2190464"/>
                <a:gd name="connsiteX3" fmla="*/ 0 w 2193131"/>
                <a:gd name="connsiteY3" fmla="*/ 1110710 h 2190464"/>
                <a:gd name="connsiteX4" fmla="*/ 278987 w 2193131"/>
                <a:gd name="connsiteY4" fmla="*/ 1846707 h 2190464"/>
                <a:gd name="connsiteX5" fmla="*/ 1082421 w 2193131"/>
                <a:gd name="connsiteY5" fmla="*/ 2190464 h 2190464"/>
                <a:gd name="connsiteX6" fmla="*/ 2193131 w 2193131"/>
                <a:gd name="connsiteY6" fmla="*/ 1079754 h 219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3131" h="2190464">
                  <a:moveTo>
                    <a:pt x="2193131" y="1079754"/>
                  </a:moveTo>
                  <a:cubicBezTo>
                    <a:pt x="2193131" y="797433"/>
                    <a:pt x="2087785" y="539687"/>
                    <a:pt x="1914239" y="343758"/>
                  </a:cubicBezTo>
                  <a:cubicBezTo>
                    <a:pt x="1711928" y="131921"/>
                    <a:pt x="1426845" y="0"/>
                    <a:pt x="1110806" y="0"/>
                  </a:cubicBezTo>
                  <a:cubicBezTo>
                    <a:pt x="497396" y="0"/>
                    <a:pt x="0" y="497300"/>
                    <a:pt x="0" y="1110710"/>
                  </a:cubicBezTo>
                  <a:cubicBezTo>
                    <a:pt x="0" y="1393031"/>
                    <a:pt x="105442" y="1650778"/>
                    <a:pt x="278987" y="1846707"/>
                  </a:cubicBezTo>
                  <a:cubicBezTo>
                    <a:pt x="481203" y="2058543"/>
                    <a:pt x="766477" y="2190464"/>
                    <a:pt x="1082421" y="2190464"/>
                  </a:cubicBezTo>
                  <a:cubicBezTo>
                    <a:pt x="1695831" y="2190464"/>
                    <a:pt x="2193131" y="1693164"/>
                    <a:pt x="2193131" y="1079754"/>
                  </a:cubicBezTo>
                  <a:close/>
                </a:path>
              </a:pathLst>
            </a:custGeom>
            <a:solidFill>
              <a:srgbClr val="F7F7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</p:grpSp>
      <p:sp>
        <p:nvSpPr>
          <p:cNvPr id="57" name="Serbest Form: Şekil 20">
            <a:extLst>
              <a:ext uri="{FF2B5EF4-FFF2-40B4-BE49-F238E27FC236}">
                <a16:creationId xmlns:a16="http://schemas.microsoft.com/office/drawing/2014/main" id="{8CE6B3CE-34A5-7B5E-1B29-F3992797D1A6}"/>
              </a:ext>
            </a:extLst>
          </p:cNvPr>
          <p:cNvSpPr/>
          <p:nvPr userDrawn="1"/>
        </p:nvSpPr>
        <p:spPr>
          <a:xfrm>
            <a:off x="4279868" y="2868949"/>
            <a:ext cx="3628262" cy="3628262"/>
          </a:xfrm>
          <a:custGeom>
            <a:avLst/>
            <a:gdLst>
              <a:gd name="connsiteX0" fmla="*/ 1814132 w 3628262"/>
              <a:gd name="connsiteY0" fmla="*/ 76200 h 3628262"/>
              <a:gd name="connsiteX1" fmla="*/ 3043047 w 3628262"/>
              <a:gd name="connsiteY1" fmla="*/ 585216 h 3628262"/>
              <a:gd name="connsiteX2" fmla="*/ 3552063 w 3628262"/>
              <a:gd name="connsiteY2" fmla="*/ 1814132 h 3628262"/>
              <a:gd name="connsiteX3" fmla="*/ 3043047 w 3628262"/>
              <a:gd name="connsiteY3" fmla="*/ 3043047 h 3628262"/>
              <a:gd name="connsiteX4" fmla="*/ 1814132 w 3628262"/>
              <a:gd name="connsiteY4" fmla="*/ 3552063 h 3628262"/>
              <a:gd name="connsiteX5" fmla="*/ 585216 w 3628262"/>
              <a:gd name="connsiteY5" fmla="*/ 3043047 h 3628262"/>
              <a:gd name="connsiteX6" fmla="*/ 76200 w 3628262"/>
              <a:gd name="connsiteY6" fmla="*/ 1814132 h 3628262"/>
              <a:gd name="connsiteX7" fmla="*/ 585216 w 3628262"/>
              <a:gd name="connsiteY7" fmla="*/ 585216 h 3628262"/>
              <a:gd name="connsiteX8" fmla="*/ 1814132 w 3628262"/>
              <a:gd name="connsiteY8" fmla="*/ 76200 h 3628262"/>
              <a:gd name="connsiteX9" fmla="*/ 1814132 w 3628262"/>
              <a:gd name="connsiteY9" fmla="*/ 0 h 3628262"/>
              <a:gd name="connsiteX10" fmla="*/ 0 w 3628262"/>
              <a:gd name="connsiteY10" fmla="*/ 1814132 h 3628262"/>
              <a:gd name="connsiteX11" fmla="*/ 1814132 w 3628262"/>
              <a:gd name="connsiteY11" fmla="*/ 3628263 h 3628262"/>
              <a:gd name="connsiteX12" fmla="*/ 3628263 w 3628262"/>
              <a:gd name="connsiteY12" fmla="*/ 1814132 h 3628262"/>
              <a:gd name="connsiteX13" fmla="*/ 1814132 w 3628262"/>
              <a:gd name="connsiteY13" fmla="*/ 0 h 3628262"/>
              <a:gd name="connsiteX14" fmla="*/ 1814132 w 3628262"/>
              <a:gd name="connsiteY14" fmla="*/ 0 h 362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8262" h="3628262">
                <a:moveTo>
                  <a:pt x="1814132" y="76200"/>
                </a:moveTo>
                <a:cubicBezTo>
                  <a:pt x="2278380" y="76200"/>
                  <a:pt x="2714816" y="256984"/>
                  <a:pt x="3043047" y="585216"/>
                </a:cubicBezTo>
                <a:cubicBezTo>
                  <a:pt x="3371279" y="913448"/>
                  <a:pt x="3552063" y="1349883"/>
                  <a:pt x="3552063" y="1814132"/>
                </a:cubicBezTo>
                <a:cubicBezTo>
                  <a:pt x="3552063" y="2278380"/>
                  <a:pt x="3371279" y="2714816"/>
                  <a:pt x="3043047" y="3043047"/>
                </a:cubicBezTo>
                <a:cubicBezTo>
                  <a:pt x="2714816" y="3371279"/>
                  <a:pt x="2278380" y="3552063"/>
                  <a:pt x="1814132" y="3552063"/>
                </a:cubicBezTo>
                <a:cubicBezTo>
                  <a:pt x="1349883" y="3552063"/>
                  <a:pt x="913448" y="3371279"/>
                  <a:pt x="585216" y="3043047"/>
                </a:cubicBezTo>
                <a:cubicBezTo>
                  <a:pt x="256984" y="2714816"/>
                  <a:pt x="76200" y="2278380"/>
                  <a:pt x="76200" y="1814132"/>
                </a:cubicBezTo>
                <a:cubicBezTo>
                  <a:pt x="76200" y="1349883"/>
                  <a:pt x="256984" y="913448"/>
                  <a:pt x="585216" y="585216"/>
                </a:cubicBezTo>
                <a:cubicBezTo>
                  <a:pt x="913448" y="256984"/>
                  <a:pt x="1349883" y="76200"/>
                  <a:pt x="1814132" y="76200"/>
                </a:cubicBezTo>
                <a:moveTo>
                  <a:pt x="1814132" y="0"/>
                </a:moveTo>
                <a:cubicBezTo>
                  <a:pt x="812197" y="0"/>
                  <a:pt x="0" y="812197"/>
                  <a:pt x="0" y="1814132"/>
                </a:cubicBezTo>
                <a:cubicBezTo>
                  <a:pt x="0" y="2816066"/>
                  <a:pt x="812197" y="3628263"/>
                  <a:pt x="1814132" y="3628263"/>
                </a:cubicBezTo>
                <a:cubicBezTo>
                  <a:pt x="2816066" y="3628263"/>
                  <a:pt x="3628263" y="2816066"/>
                  <a:pt x="3628263" y="1814132"/>
                </a:cubicBezTo>
                <a:cubicBezTo>
                  <a:pt x="3628263" y="812197"/>
                  <a:pt x="2816066" y="0"/>
                  <a:pt x="1814132" y="0"/>
                </a:cubicBezTo>
                <a:lnTo>
                  <a:pt x="1814132" y="0"/>
                </a:lnTo>
                <a:close/>
              </a:path>
            </a:pathLst>
          </a:custGeom>
          <a:solidFill>
            <a:srgbClr val="EDEE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58" name="Serbest Form: Şekil 22">
            <a:extLst>
              <a:ext uri="{FF2B5EF4-FFF2-40B4-BE49-F238E27FC236}">
                <a16:creationId xmlns:a16="http://schemas.microsoft.com/office/drawing/2014/main" id="{3FD30E22-A869-1D0E-1428-00CFA45E43CF}"/>
              </a:ext>
            </a:extLst>
          </p:cNvPr>
          <p:cNvSpPr/>
          <p:nvPr userDrawn="1"/>
        </p:nvSpPr>
        <p:spPr>
          <a:xfrm>
            <a:off x="6079807" y="2868949"/>
            <a:ext cx="1821126" cy="1821084"/>
          </a:xfrm>
          <a:custGeom>
            <a:avLst/>
            <a:gdLst>
              <a:gd name="connsiteX0" fmla="*/ 0 w 1821126"/>
              <a:gd name="connsiteY0" fmla="*/ 0 h 1821084"/>
              <a:gd name="connsiteX1" fmla="*/ 0 w 1821126"/>
              <a:gd name="connsiteY1" fmla="*/ 66675 h 1821084"/>
              <a:gd name="connsiteX2" fmla="*/ 1244822 w 1821126"/>
              <a:gd name="connsiteY2" fmla="*/ 576263 h 1821084"/>
              <a:gd name="connsiteX3" fmla="*/ 1754410 w 1821126"/>
              <a:gd name="connsiteY3" fmla="*/ 1821085 h 1821084"/>
              <a:gd name="connsiteX4" fmla="*/ 1821085 w 1821126"/>
              <a:gd name="connsiteY4" fmla="*/ 1821085 h 1821084"/>
              <a:gd name="connsiteX5" fmla="*/ 1292067 w 1821126"/>
              <a:gd name="connsiteY5" fmla="*/ 529114 h 1821084"/>
              <a:gd name="connsiteX6" fmla="*/ 95 w 1821126"/>
              <a:gd name="connsiteY6" fmla="*/ 95 h 182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1126" h="1821084">
                <a:moveTo>
                  <a:pt x="0" y="0"/>
                </a:moveTo>
                <a:lnTo>
                  <a:pt x="0" y="66675"/>
                </a:lnTo>
                <a:cubicBezTo>
                  <a:pt x="450437" y="63532"/>
                  <a:pt x="901922" y="233267"/>
                  <a:pt x="1244822" y="576263"/>
                </a:cubicBezTo>
                <a:cubicBezTo>
                  <a:pt x="1587722" y="919162"/>
                  <a:pt x="1757553" y="1370648"/>
                  <a:pt x="1754410" y="1821085"/>
                </a:cubicBezTo>
                <a:lnTo>
                  <a:pt x="1821085" y="1821085"/>
                </a:lnTo>
                <a:cubicBezTo>
                  <a:pt x="1824228" y="1353598"/>
                  <a:pt x="1648016" y="885063"/>
                  <a:pt x="1292067" y="529114"/>
                </a:cubicBezTo>
                <a:cubicBezTo>
                  <a:pt x="936117" y="173164"/>
                  <a:pt x="467583" y="-3048"/>
                  <a:pt x="95" y="95"/>
                </a:cubicBezTo>
                <a:close/>
              </a:path>
            </a:pathLst>
          </a:custGeom>
          <a:solidFill>
            <a:srgbClr val="3D3E4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59" name="Serbest Form: Şekil 24">
            <a:extLst>
              <a:ext uri="{FF2B5EF4-FFF2-40B4-BE49-F238E27FC236}">
                <a16:creationId xmlns:a16="http://schemas.microsoft.com/office/drawing/2014/main" id="{2C6A6F13-CCB9-83D7-1AEE-19A2998A70B8}"/>
              </a:ext>
            </a:extLst>
          </p:cNvPr>
          <p:cNvSpPr/>
          <p:nvPr userDrawn="1"/>
        </p:nvSpPr>
        <p:spPr>
          <a:xfrm>
            <a:off x="4278344" y="2868949"/>
            <a:ext cx="1808797" cy="1808797"/>
          </a:xfrm>
          <a:custGeom>
            <a:avLst/>
            <a:gdLst>
              <a:gd name="connsiteX0" fmla="*/ 0 w 1808797"/>
              <a:gd name="connsiteY0" fmla="*/ 1808798 h 1808797"/>
              <a:gd name="connsiteX1" fmla="*/ 66675 w 1808797"/>
              <a:gd name="connsiteY1" fmla="*/ 1808798 h 1808797"/>
              <a:gd name="connsiteX2" fmla="*/ 576358 w 1808797"/>
              <a:gd name="connsiteY2" fmla="*/ 576358 h 1808797"/>
              <a:gd name="connsiteX3" fmla="*/ 1808798 w 1808797"/>
              <a:gd name="connsiteY3" fmla="*/ 66675 h 1808797"/>
              <a:gd name="connsiteX4" fmla="*/ 1808798 w 1808797"/>
              <a:gd name="connsiteY4" fmla="*/ 0 h 1808797"/>
              <a:gd name="connsiteX5" fmla="*/ 529209 w 1808797"/>
              <a:gd name="connsiteY5" fmla="*/ 529209 h 1808797"/>
              <a:gd name="connsiteX6" fmla="*/ 0 w 1808797"/>
              <a:gd name="connsiteY6" fmla="*/ 1808798 h 180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797" h="1808797">
                <a:moveTo>
                  <a:pt x="0" y="1808798"/>
                </a:moveTo>
                <a:lnTo>
                  <a:pt x="66675" y="1808798"/>
                </a:lnTo>
                <a:cubicBezTo>
                  <a:pt x="66675" y="1362456"/>
                  <a:pt x="236601" y="916115"/>
                  <a:pt x="576358" y="576358"/>
                </a:cubicBezTo>
                <a:cubicBezTo>
                  <a:pt x="916115" y="236601"/>
                  <a:pt x="1362456" y="66675"/>
                  <a:pt x="1808798" y="66675"/>
                </a:cubicBezTo>
                <a:lnTo>
                  <a:pt x="1808798" y="0"/>
                </a:lnTo>
                <a:cubicBezTo>
                  <a:pt x="1345406" y="0"/>
                  <a:pt x="882015" y="176403"/>
                  <a:pt x="529209" y="529209"/>
                </a:cubicBezTo>
                <a:cubicBezTo>
                  <a:pt x="176403" y="882015"/>
                  <a:pt x="0" y="1345406"/>
                  <a:pt x="0" y="1808798"/>
                </a:cubicBezTo>
                <a:close/>
              </a:path>
            </a:pathLst>
          </a:custGeom>
          <a:solidFill>
            <a:srgbClr val="3D3E4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grpSp>
        <p:nvGrpSpPr>
          <p:cNvPr id="60" name="Grup 59"/>
          <p:cNvGrpSpPr/>
          <p:nvPr userDrawn="1"/>
        </p:nvGrpSpPr>
        <p:grpSpPr>
          <a:xfrm rot="20409011">
            <a:off x="2326427" y="2747601"/>
            <a:ext cx="1962025" cy="1963085"/>
            <a:chOff x="2824802" y="2441473"/>
            <a:chExt cx="1586697" cy="1587554"/>
          </a:xfrm>
        </p:grpSpPr>
        <p:grpSp>
          <p:nvGrpSpPr>
            <p:cNvPr id="61" name="Grafik 7">
              <a:extLst>
                <a:ext uri="{FF2B5EF4-FFF2-40B4-BE49-F238E27FC236}">
                  <a16:creationId xmlns:a16="http://schemas.microsoft.com/office/drawing/2014/main" id="{B1F1920F-FB65-88DA-236B-E4E312FC66FE}"/>
                </a:ext>
              </a:extLst>
            </p:cNvPr>
            <p:cNvGrpSpPr/>
            <p:nvPr/>
          </p:nvGrpSpPr>
          <p:grpSpPr>
            <a:xfrm>
              <a:off x="3748800" y="3366357"/>
              <a:ext cx="662699" cy="662670"/>
              <a:chOff x="4302801" y="2507177"/>
              <a:chExt cx="662699" cy="662670"/>
            </a:xfrm>
            <a:solidFill>
              <a:srgbClr val="0098B2"/>
            </a:solidFill>
          </p:grpSpPr>
          <p:sp>
            <p:nvSpPr>
              <p:cNvPr id="65" name="Serbest Form: Şekil 26">
                <a:extLst>
                  <a:ext uri="{FF2B5EF4-FFF2-40B4-BE49-F238E27FC236}">
                    <a16:creationId xmlns:a16="http://schemas.microsoft.com/office/drawing/2014/main" id="{73EFD96D-D176-DB6B-FCF6-5C643318C7EC}"/>
                  </a:ext>
                </a:extLst>
              </p:cNvPr>
              <p:cNvSpPr/>
              <p:nvPr/>
            </p:nvSpPr>
            <p:spPr>
              <a:xfrm rot="-2700000">
                <a:off x="4553113" y="2420875"/>
                <a:ext cx="59340" cy="732567"/>
              </a:xfrm>
              <a:custGeom>
                <a:avLst/>
                <a:gdLst>
                  <a:gd name="connsiteX0" fmla="*/ 0 w 59340"/>
                  <a:gd name="connsiteY0" fmla="*/ 0 h 732567"/>
                  <a:gd name="connsiteX1" fmla="*/ 59341 w 59340"/>
                  <a:gd name="connsiteY1" fmla="*/ 0 h 732567"/>
                  <a:gd name="connsiteX2" fmla="*/ 59341 w 59340"/>
                  <a:gd name="connsiteY2" fmla="*/ 732568 h 732567"/>
                  <a:gd name="connsiteX3" fmla="*/ 0 w 59340"/>
                  <a:gd name="connsiteY3" fmla="*/ 732568 h 73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40" h="732567">
                    <a:moveTo>
                      <a:pt x="0" y="0"/>
                    </a:moveTo>
                    <a:lnTo>
                      <a:pt x="59341" y="0"/>
                    </a:lnTo>
                    <a:lnTo>
                      <a:pt x="59341" y="732568"/>
                    </a:lnTo>
                    <a:lnTo>
                      <a:pt x="0" y="7325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66" name="Serbest Form: Şekil 27">
                <a:extLst>
                  <a:ext uri="{FF2B5EF4-FFF2-40B4-BE49-F238E27FC236}">
                    <a16:creationId xmlns:a16="http://schemas.microsoft.com/office/drawing/2014/main" id="{C606A35A-4085-788D-76D2-DAD043858B72}"/>
                  </a:ext>
                </a:extLst>
              </p:cNvPr>
              <p:cNvSpPr/>
              <p:nvPr/>
            </p:nvSpPr>
            <p:spPr>
              <a:xfrm>
                <a:off x="4718089" y="2922436"/>
                <a:ext cx="247411" cy="247411"/>
              </a:xfrm>
              <a:custGeom>
                <a:avLst/>
                <a:gdLst>
                  <a:gd name="connsiteX0" fmla="*/ 36219 w 247411"/>
                  <a:gd name="connsiteY0" fmla="*/ 211193 h 247411"/>
                  <a:gd name="connsiteX1" fmla="*/ 36219 w 247411"/>
                  <a:gd name="connsiteY1" fmla="*/ 36219 h 247411"/>
                  <a:gd name="connsiteX2" fmla="*/ 211193 w 247411"/>
                  <a:gd name="connsiteY2" fmla="*/ 36219 h 247411"/>
                  <a:gd name="connsiteX3" fmla="*/ 211193 w 247411"/>
                  <a:gd name="connsiteY3" fmla="*/ 211193 h 247411"/>
                  <a:gd name="connsiteX4" fmla="*/ 36219 w 247411"/>
                  <a:gd name="connsiteY4" fmla="*/ 211193 h 2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411" h="247411">
                    <a:moveTo>
                      <a:pt x="36219" y="211193"/>
                    </a:moveTo>
                    <a:cubicBezTo>
                      <a:pt x="-12073" y="162901"/>
                      <a:pt x="-12073" y="84511"/>
                      <a:pt x="36219" y="36219"/>
                    </a:cubicBezTo>
                    <a:cubicBezTo>
                      <a:pt x="84511" y="-12073"/>
                      <a:pt x="162901" y="-12073"/>
                      <a:pt x="211193" y="36219"/>
                    </a:cubicBezTo>
                    <a:cubicBezTo>
                      <a:pt x="259485" y="84511"/>
                      <a:pt x="259485" y="162901"/>
                      <a:pt x="211193" y="211193"/>
                    </a:cubicBezTo>
                    <a:cubicBezTo>
                      <a:pt x="162901" y="259485"/>
                      <a:pt x="84511" y="259485"/>
                      <a:pt x="36219" y="2111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  <p:grpSp>
          <p:nvGrpSpPr>
            <p:cNvPr id="62" name="Grup 61"/>
            <p:cNvGrpSpPr/>
            <p:nvPr userDrawn="1"/>
          </p:nvGrpSpPr>
          <p:grpSpPr>
            <a:xfrm rot="20313735">
              <a:off x="2824802" y="2441473"/>
              <a:ext cx="1387697" cy="1386173"/>
              <a:chOff x="3378803" y="1763268"/>
              <a:chExt cx="1387697" cy="1386173"/>
            </a:xfrm>
          </p:grpSpPr>
          <p:sp>
            <p:nvSpPr>
              <p:cNvPr id="63" name="Serbest Form: Şekil 34">
                <a:extLst>
                  <a:ext uri="{FF2B5EF4-FFF2-40B4-BE49-F238E27FC236}">
                    <a16:creationId xmlns:a16="http://schemas.microsoft.com/office/drawing/2014/main" id="{F3F6C0E6-FE9D-9840-6F22-860EFD5D6C54}"/>
                  </a:ext>
                </a:extLst>
              </p:cNvPr>
              <p:cNvSpPr/>
              <p:nvPr/>
            </p:nvSpPr>
            <p:spPr>
              <a:xfrm>
                <a:off x="3378803" y="1763268"/>
                <a:ext cx="1387697" cy="1386173"/>
              </a:xfrm>
              <a:custGeom>
                <a:avLst/>
                <a:gdLst>
                  <a:gd name="connsiteX0" fmla="*/ 1387697 w 1387697"/>
                  <a:gd name="connsiteY0" fmla="*/ 683324 h 1386173"/>
                  <a:gd name="connsiteX1" fmla="*/ 1211199 w 1387697"/>
                  <a:gd name="connsiteY1" fmla="*/ 217551 h 1386173"/>
                  <a:gd name="connsiteX2" fmla="*/ 702850 w 1387697"/>
                  <a:gd name="connsiteY2" fmla="*/ 0 h 1386173"/>
                  <a:gd name="connsiteX3" fmla="*/ 0 w 1387697"/>
                  <a:gd name="connsiteY3" fmla="*/ 702850 h 1386173"/>
                  <a:gd name="connsiteX4" fmla="*/ 176498 w 1387697"/>
                  <a:gd name="connsiteY4" fmla="*/ 1168622 h 1386173"/>
                  <a:gd name="connsiteX5" fmla="*/ 684848 w 1387697"/>
                  <a:gd name="connsiteY5" fmla="*/ 1386173 h 1386173"/>
                  <a:gd name="connsiteX6" fmla="*/ 1387697 w 1387697"/>
                  <a:gd name="connsiteY6" fmla="*/ 683324 h 138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7697" h="1386173">
                    <a:moveTo>
                      <a:pt x="1387697" y="683324"/>
                    </a:moveTo>
                    <a:cubicBezTo>
                      <a:pt x="1387697" y="504635"/>
                      <a:pt x="1321022" y="341567"/>
                      <a:pt x="1211199" y="217551"/>
                    </a:cubicBezTo>
                    <a:cubicBezTo>
                      <a:pt x="1083183" y="83534"/>
                      <a:pt x="902779" y="0"/>
                      <a:pt x="702850" y="0"/>
                    </a:cubicBezTo>
                    <a:cubicBezTo>
                      <a:pt x="314706" y="0"/>
                      <a:pt x="0" y="314706"/>
                      <a:pt x="0" y="702850"/>
                    </a:cubicBezTo>
                    <a:cubicBezTo>
                      <a:pt x="0" y="881539"/>
                      <a:pt x="66675" y="1044607"/>
                      <a:pt x="176498" y="1168622"/>
                    </a:cubicBezTo>
                    <a:cubicBezTo>
                      <a:pt x="304514" y="1302639"/>
                      <a:pt x="484918" y="1386173"/>
                      <a:pt x="684848" y="1386173"/>
                    </a:cubicBezTo>
                    <a:cubicBezTo>
                      <a:pt x="1072991" y="1386173"/>
                      <a:pt x="1387697" y="1071467"/>
                      <a:pt x="1387697" y="683324"/>
                    </a:cubicBezTo>
                    <a:close/>
                  </a:path>
                </a:pathLst>
              </a:custGeom>
              <a:solidFill>
                <a:srgbClr val="0098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64" name="Serbest Form: Şekil 35">
                <a:extLst>
                  <a:ext uri="{FF2B5EF4-FFF2-40B4-BE49-F238E27FC236}">
                    <a16:creationId xmlns:a16="http://schemas.microsoft.com/office/drawing/2014/main" id="{FBDD84E7-F863-CCAB-EC25-BBAEDE5BAA3F}"/>
                  </a:ext>
                </a:extLst>
              </p:cNvPr>
              <p:cNvSpPr/>
              <p:nvPr/>
            </p:nvSpPr>
            <p:spPr>
              <a:xfrm>
                <a:off x="3542728" y="1927193"/>
                <a:ext cx="1059751" cy="1058513"/>
              </a:xfrm>
              <a:custGeom>
                <a:avLst/>
                <a:gdLst>
                  <a:gd name="connsiteX0" fmla="*/ 1059752 w 1059751"/>
                  <a:gd name="connsiteY0" fmla="*/ 521780 h 1058513"/>
                  <a:gd name="connsiteX1" fmla="*/ 924973 w 1059751"/>
                  <a:gd name="connsiteY1" fmla="*/ 166116 h 1058513"/>
                  <a:gd name="connsiteX2" fmla="*/ 536734 w 1059751"/>
                  <a:gd name="connsiteY2" fmla="*/ 0 h 1058513"/>
                  <a:gd name="connsiteX3" fmla="*/ 0 w 1059751"/>
                  <a:gd name="connsiteY3" fmla="*/ 536734 h 1058513"/>
                  <a:gd name="connsiteX4" fmla="*/ 134779 w 1059751"/>
                  <a:gd name="connsiteY4" fmla="*/ 892397 h 1058513"/>
                  <a:gd name="connsiteX5" fmla="*/ 523018 w 1059751"/>
                  <a:gd name="connsiteY5" fmla="*/ 1058513 h 1058513"/>
                  <a:gd name="connsiteX6" fmla="*/ 1059656 w 1059751"/>
                  <a:gd name="connsiteY6" fmla="*/ 521875 h 105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751" h="1058513">
                    <a:moveTo>
                      <a:pt x="1059752" y="521780"/>
                    </a:moveTo>
                    <a:cubicBezTo>
                      <a:pt x="1059752" y="385381"/>
                      <a:pt x="1008793" y="260890"/>
                      <a:pt x="924973" y="166116"/>
                    </a:cubicBezTo>
                    <a:cubicBezTo>
                      <a:pt x="827246" y="63722"/>
                      <a:pt x="689420" y="0"/>
                      <a:pt x="536734" y="0"/>
                    </a:cubicBezTo>
                    <a:cubicBezTo>
                      <a:pt x="240316" y="0"/>
                      <a:pt x="0" y="240316"/>
                      <a:pt x="0" y="536734"/>
                    </a:cubicBezTo>
                    <a:cubicBezTo>
                      <a:pt x="0" y="673132"/>
                      <a:pt x="50959" y="797719"/>
                      <a:pt x="134779" y="892397"/>
                    </a:cubicBezTo>
                    <a:cubicBezTo>
                      <a:pt x="232505" y="994791"/>
                      <a:pt x="370237" y="1058513"/>
                      <a:pt x="523018" y="1058513"/>
                    </a:cubicBezTo>
                    <a:cubicBezTo>
                      <a:pt x="819436" y="1058513"/>
                      <a:pt x="1059656" y="818197"/>
                      <a:pt x="1059656" y="521875"/>
                    </a:cubicBezTo>
                    <a:close/>
                  </a:path>
                </a:pathLst>
              </a:custGeom>
              <a:solidFill>
                <a:srgbClr val="F7F7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</p:grpSp>
      <p:sp>
        <p:nvSpPr>
          <p:cNvPr id="71" name="Serbest Form: Şekil 46">
            <a:extLst>
              <a:ext uri="{FF2B5EF4-FFF2-40B4-BE49-F238E27FC236}">
                <a16:creationId xmlns:a16="http://schemas.microsoft.com/office/drawing/2014/main" id="{9614E95C-72DE-83D6-AF0D-BF827501E6DB}"/>
              </a:ext>
            </a:extLst>
          </p:cNvPr>
          <p:cNvSpPr/>
          <p:nvPr userDrawn="1"/>
        </p:nvSpPr>
        <p:spPr>
          <a:xfrm>
            <a:off x="5564124" y="1097280"/>
            <a:ext cx="1059751" cy="1058513"/>
          </a:xfrm>
          <a:custGeom>
            <a:avLst/>
            <a:gdLst>
              <a:gd name="connsiteX0" fmla="*/ 1059752 w 1059751"/>
              <a:gd name="connsiteY0" fmla="*/ 521780 h 1058513"/>
              <a:gd name="connsiteX1" fmla="*/ 924973 w 1059751"/>
              <a:gd name="connsiteY1" fmla="*/ 166116 h 1058513"/>
              <a:gd name="connsiteX2" fmla="*/ 536734 w 1059751"/>
              <a:gd name="connsiteY2" fmla="*/ 0 h 1058513"/>
              <a:gd name="connsiteX3" fmla="*/ 0 w 1059751"/>
              <a:gd name="connsiteY3" fmla="*/ 536734 h 1058513"/>
              <a:gd name="connsiteX4" fmla="*/ 134779 w 1059751"/>
              <a:gd name="connsiteY4" fmla="*/ 892397 h 1058513"/>
              <a:gd name="connsiteX5" fmla="*/ 523018 w 1059751"/>
              <a:gd name="connsiteY5" fmla="*/ 1058513 h 1058513"/>
              <a:gd name="connsiteX6" fmla="*/ 1059752 w 1059751"/>
              <a:gd name="connsiteY6" fmla="*/ 521875 h 105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751" h="1058513">
                <a:moveTo>
                  <a:pt x="1059752" y="521780"/>
                </a:moveTo>
                <a:cubicBezTo>
                  <a:pt x="1059752" y="385382"/>
                  <a:pt x="1008793" y="260795"/>
                  <a:pt x="924973" y="166116"/>
                </a:cubicBezTo>
                <a:cubicBezTo>
                  <a:pt x="827246" y="63722"/>
                  <a:pt x="689420" y="0"/>
                  <a:pt x="536734" y="0"/>
                </a:cubicBezTo>
                <a:cubicBezTo>
                  <a:pt x="240316" y="0"/>
                  <a:pt x="0" y="240316"/>
                  <a:pt x="0" y="536734"/>
                </a:cubicBezTo>
                <a:cubicBezTo>
                  <a:pt x="0" y="673132"/>
                  <a:pt x="50959" y="797624"/>
                  <a:pt x="134779" y="892397"/>
                </a:cubicBezTo>
                <a:cubicBezTo>
                  <a:pt x="232505" y="994791"/>
                  <a:pt x="370332" y="1058513"/>
                  <a:pt x="523018" y="1058513"/>
                </a:cubicBezTo>
                <a:cubicBezTo>
                  <a:pt x="819436" y="1058513"/>
                  <a:pt x="1059752" y="818198"/>
                  <a:pt x="1059752" y="521875"/>
                </a:cubicBezTo>
                <a:close/>
              </a:path>
            </a:pathLst>
          </a:custGeom>
          <a:solidFill>
            <a:srgbClr val="F7F7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72" name="Serbest Form: Şekil 37">
            <a:extLst>
              <a:ext uri="{FF2B5EF4-FFF2-40B4-BE49-F238E27FC236}">
                <a16:creationId xmlns:a16="http://schemas.microsoft.com/office/drawing/2014/main" id="{B0F41621-0B7F-36F4-8498-2ED2DA0BF0F0}"/>
              </a:ext>
            </a:extLst>
          </p:cNvPr>
          <p:cNvSpPr/>
          <p:nvPr userDrawn="1"/>
        </p:nvSpPr>
        <p:spPr>
          <a:xfrm>
            <a:off x="8430577" y="3947826"/>
            <a:ext cx="1059751" cy="1058513"/>
          </a:xfrm>
          <a:custGeom>
            <a:avLst/>
            <a:gdLst>
              <a:gd name="connsiteX0" fmla="*/ 1059752 w 1059751"/>
              <a:gd name="connsiteY0" fmla="*/ 521780 h 1058513"/>
              <a:gd name="connsiteX1" fmla="*/ 924973 w 1059751"/>
              <a:gd name="connsiteY1" fmla="*/ 166116 h 1058513"/>
              <a:gd name="connsiteX2" fmla="*/ 536734 w 1059751"/>
              <a:gd name="connsiteY2" fmla="*/ 0 h 1058513"/>
              <a:gd name="connsiteX3" fmla="*/ 0 w 1059751"/>
              <a:gd name="connsiteY3" fmla="*/ 536734 h 1058513"/>
              <a:gd name="connsiteX4" fmla="*/ 134779 w 1059751"/>
              <a:gd name="connsiteY4" fmla="*/ 892397 h 1058513"/>
              <a:gd name="connsiteX5" fmla="*/ 523018 w 1059751"/>
              <a:gd name="connsiteY5" fmla="*/ 1058513 h 1058513"/>
              <a:gd name="connsiteX6" fmla="*/ 1059656 w 1059751"/>
              <a:gd name="connsiteY6" fmla="*/ 521875 h 105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751" h="1058513">
                <a:moveTo>
                  <a:pt x="1059752" y="521780"/>
                </a:moveTo>
                <a:cubicBezTo>
                  <a:pt x="1059752" y="385381"/>
                  <a:pt x="1008888" y="260890"/>
                  <a:pt x="924973" y="166116"/>
                </a:cubicBezTo>
                <a:cubicBezTo>
                  <a:pt x="827247" y="63722"/>
                  <a:pt x="689515" y="0"/>
                  <a:pt x="536734" y="0"/>
                </a:cubicBezTo>
                <a:cubicBezTo>
                  <a:pt x="240316" y="0"/>
                  <a:pt x="0" y="240316"/>
                  <a:pt x="0" y="536734"/>
                </a:cubicBezTo>
                <a:cubicBezTo>
                  <a:pt x="0" y="673132"/>
                  <a:pt x="50959" y="797719"/>
                  <a:pt x="134779" y="892397"/>
                </a:cubicBezTo>
                <a:cubicBezTo>
                  <a:pt x="232506" y="994791"/>
                  <a:pt x="370332" y="1058513"/>
                  <a:pt x="523018" y="1058513"/>
                </a:cubicBezTo>
                <a:cubicBezTo>
                  <a:pt x="819436" y="1058513"/>
                  <a:pt x="1059656" y="818197"/>
                  <a:pt x="1059656" y="521875"/>
                </a:cubicBezTo>
                <a:close/>
              </a:path>
            </a:pathLst>
          </a:custGeom>
          <a:solidFill>
            <a:srgbClr val="F7F7F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73" name="İçerik Yer Tutucusu 3">
            <a:extLst>
              <a:ext uri="{FF2B5EF4-FFF2-40B4-BE49-F238E27FC236}">
                <a16:creationId xmlns:a16="http://schemas.microsoft.com/office/drawing/2014/main" id="{43B18BA1-E51D-8D10-051D-3E599B57632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625215" y="1377543"/>
            <a:ext cx="937472" cy="4927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dirty="0"/>
              <a:t>------</a:t>
            </a:r>
          </a:p>
        </p:txBody>
      </p:sp>
      <p:sp>
        <p:nvSpPr>
          <p:cNvPr id="74" name="İçerik Yer Tutucusu 3">
            <a:extLst>
              <a:ext uri="{FF2B5EF4-FFF2-40B4-BE49-F238E27FC236}">
                <a16:creationId xmlns:a16="http://schemas.microsoft.com/office/drawing/2014/main" id="{4E90F166-69A5-6A8B-22F0-6C701D5EAD6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671024" y="3450523"/>
            <a:ext cx="937472" cy="4927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dirty="0"/>
              <a:t>------</a:t>
            </a:r>
          </a:p>
        </p:txBody>
      </p:sp>
      <p:sp>
        <p:nvSpPr>
          <p:cNvPr id="75" name="İçerik Yer Tutucusu 3">
            <a:extLst>
              <a:ext uri="{FF2B5EF4-FFF2-40B4-BE49-F238E27FC236}">
                <a16:creationId xmlns:a16="http://schemas.microsoft.com/office/drawing/2014/main" id="{D8B53D44-C449-42EB-9965-91BD9A7B68B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629538" y="4265141"/>
            <a:ext cx="937472" cy="4927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dirty="0"/>
              <a:t>------</a:t>
            </a:r>
          </a:p>
        </p:txBody>
      </p:sp>
      <p:pic>
        <p:nvPicPr>
          <p:cNvPr id="84" name="Grafik 6">
            <a:extLst>
              <a:ext uri="{FF2B5EF4-FFF2-40B4-BE49-F238E27FC236}">
                <a16:creationId xmlns:a16="http://schemas.microsoft.com/office/drawing/2014/main" id="{15FD8BE0-5816-C90C-1EB0-664CF509A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35886" y="-23514"/>
            <a:ext cx="7558314" cy="1054719"/>
          </a:xfrm>
          <a:prstGeom prst="rect">
            <a:avLst/>
          </a:prstGeom>
        </p:spPr>
      </p:pic>
      <p:sp>
        <p:nvSpPr>
          <p:cNvPr id="85" name="Başlık 1">
            <a:extLst>
              <a:ext uri="{FF2B5EF4-FFF2-40B4-BE49-F238E27FC236}">
                <a16:creationId xmlns:a16="http://schemas.microsoft.com/office/drawing/2014/main" id="{C41544BE-09D0-54A5-0D87-AC516578F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2" y="-135905"/>
            <a:ext cx="6927018" cy="1340051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</a:t>
            </a:r>
            <a:br>
              <a:rPr lang="tr-TR" dirty="0"/>
            </a:br>
            <a:r>
              <a:rPr lang="tr-TR" dirty="0"/>
              <a:t>düzenlemek için tıklayın</a:t>
            </a:r>
          </a:p>
        </p:txBody>
      </p:sp>
      <p:grpSp>
        <p:nvGrpSpPr>
          <p:cNvPr id="35" name="Grup 34"/>
          <p:cNvGrpSpPr/>
          <p:nvPr userDrawn="1"/>
        </p:nvGrpSpPr>
        <p:grpSpPr>
          <a:xfrm rot="2700000">
            <a:off x="5207394" y="762818"/>
            <a:ext cx="1962025" cy="1963085"/>
            <a:chOff x="2824802" y="2441473"/>
            <a:chExt cx="1586697" cy="1587554"/>
          </a:xfrm>
        </p:grpSpPr>
        <p:grpSp>
          <p:nvGrpSpPr>
            <p:cNvPr id="36" name="Grafik 7">
              <a:extLst>
                <a:ext uri="{FF2B5EF4-FFF2-40B4-BE49-F238E27FC236}">
                  <a16:creationId xmlns:a16="http://schemas.microsoft.com/office/drawing/2014/main" id="{B1F1920F-FB65-88DA-236B-E4E312FC66FE}"/>
                </a:ext>
              </a:extLst>
            </p:cNvPr>
            <p:cNvGrpSpPr/>
            <p:nvPr/>
          </p:nvGrpSpPr>
          <p:grpSpPr>
            <a:xfrm>
              <a:off x="3748800" y="3366357"/>
              <a:ext cx="662699" cy="662670"/>
              <a:chOff x="4302801" y="2507177"/>
              <a:chExt cx="662699" cy="662670"/>
            </a:xfrm>
            <a:solidFill>
              <a:srgbClr val="0098B2"/>
            </a:solidFill>
          </p:grpSpPr>
          <p:sp>
            <p:nvSpPr>
              <p:cNvPr id="41" name="Serbest Form: Şekil 26">
                <a:extLst>
                  <a:ext uri="{FF2B5EF4-FFF2-40B4-BE49-F238E27FC236}">
                    <a16:creationId xmlns:a16="http://schemas.microsoft.com/office/drawing/2014/main" id="{73EFD96D-D176-DB6B-FCF6-5C643318C7EC}"/>
                  </a:ext>
                </a:extLst>
              </p:cNvPr>
              <p:cNvSpPr/>
              <p:nvPr/>
            </p:nvSpPr>
            <p:spPr>
              <a:xfrm rot="-2700000">
                <a:off x="4553113" y="2420875"/>
                <a:ext cx="59340" cy="732567"/>
              </a:xfrm>
              <a:custGeom>
                <a:avLst/>
                <a:gdLst>
                  <a:gd name="connsiteX0" fmla="*/ 0 w 59340"/>
                  <a:gd name="connsiteY0" fmla="*/ 0 h 732567"/>
                  <a:gd name="connsiteX1" fmla="*/ 59341 w 59340"/>
                  <a:gd name="connsiteY1" fmla="*/ 0 h 732567"/>
                  <a:gd name="connsiteX2" fmla="*/ 59341 w 59340"/>
                  <a:gd name="connsiteY2" fmla="*/ 732568 h 732567"/>
                  <a:gd name="connsiteX3" fmla="*/ 0 w 59340"/>
                  <a:gd name="connsiteY3" fmla="*/ 732568 h 73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40" h="732567">
                    <a:moveTo>
                      <a:pt x="0" y="0"/>
                    </a:moveTo>
                    <a:lnTo>
                      <a:pt x="59341" y="0"/>
                    </a:lnTo>
                    <a:lnTo>
                      <a:pt x="59341" y="732568"/>
                    </a:lnTo>
                    <a:lnTo>
                      <a:pt x="0" y="7325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42" name="Serbest Form: Şekil 27">
                <a:extLst>
                  <a:ext uri="{FF2B5EF4-FFF2-40B4-BE49-F238E27FC236}">
                    <a16:creationId xmlns:a16="http://schemas.microsoft.com/office/drawing/2014/main" id="{C606A35A-4085-788D-76D2-DAD043858B72}"/>
                  </a:ext>
                </a:extLst>
              </p:cNvPr>
              <p:cNvSpPr/>
              <p:nvPr/>
            </p:nvSpPr>
            <p:spPr>
              <a:xfrm>
                <a:off x="4718089" y="2922436"/>
                <a:ext cx="247411" cy="247411"/>
              </a:xfrm>
              <a:custGeom>
                <a:avLst/>
                <a:gdLst>
                  <a:gd name="connsiteX0" fmla="*/ 36219 w 247411"/>
                  <a:gd name="connsiteY0" fmla="*/ 211193 h 247411"/>
                  <a:gd name="connsiteX1" fmla="*/ 36219 w 247411"/>
                  <a:gd name="connsiteY1" fmla="*/ 36219 h 247411"/>
                  <a:gd name="connsiteX2" fmla="*/ 211193 w 247411"/>
                  <a:gd name="connsiteY2" fmla="*/ 36219 h 247411"/>
                  <a:gd name="connsiteX3" fmla="*/ 211193 w 247411"/>
                  <a:gd name="connsiteY3" fmla="*/ 211193 h 247411"/>
                  <a:gd name="connsiteX4" fmla="*/ 36219 w 247411"/>
                  <a:gd name="connsiteY4" fmla="*/ 211193 h 2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411" h="247411">
                    <a:moveTo>
                      <a:pt x="36219" y="211193"/>
                    </a:moveTo>
                    <a:cubicBezTo>
                      <a:pt x="-12073" y="162901"/>
                      <a:pt x="-12073" y="84511"/>
                      <a:pt x="36219" y="36219"/>
                    </a:cubicBezTo>
                    <a:cubicBezTo>
                      <a:pt x="84511" y="-12073"/>
                      <a:pt x="162901" y="-12073"/>
                      <a:pt x="211193" y="36219"/>
                    </a:cubicBezTo>
                    <a:cubicBezTo>
                      <a:pt x="259485" y="84511"/>
                      <a:pt x="259485" y="162901"/>
                      <a:pt x="211193" y="211193"/>
                    </a:cubicBezTo>
                    <a:cubicBezTo>
                      <a:pt x="162901" y="259485"/>
                      <a:pt x="84511" y="259485"/>
                      <a:pt x="36219" y="2111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  <p:grpSp>
          <p:nvGrpSpPr>
            <p:cNvPr id="37" name="Grup 36"/>
            <p:cNvGrpSpPr/>
            <p:nvPr userDrawn="1"/>
          </p:nvGrpSpPr>
          <p:grpSpPr>
            <a:xfrm rot="20313735">
              <a:off x="2824802" y="2441473"/>
              <a:ext cx="1387697" cy="1386173"/>
              <a:chOff x="3378803" y="1763268"/>
              <a:chExt cx="1387697" cy="1386173"/>
            </a:xfrm>
          </p:grpSpPr>
          <p:sp>
            <p:nvSpPr>
              <p:cNvPr id="38" name="Serbest Form: Şekil 34">
                <a:extLst>
                  <a:ext uri="{FF2B5EF4-FFF2-40B4-BE49-F238E27FC236}">
                    <a16:creationId xmlns:a16="http://schemas.microsoft.com/office/drawing/2014/main" id="{F3F6C0E6-FE9D-9840-6F22-860EFD5D6C54}"/>
                  </a:ext>
                </a:extLst>
              </p:cNvPr>
              <p:cNvSpPr/>
              <p:nvPr/>
            </p:nvSpPr>
            <p:spPr>
              <a:xfrm>
                <a:off x="3378803" y="1763268"/>
                <a:ext cx="1387697" cy="1386173"/>
              </a:xfrm>
              <a:custGeom>
                <a:avLst/>
                <a:gdLst>
                  <a:gd name="connsiteX0" fmla="*/ 1387697 w 1387697"/>
                  <a:gd name="connsiteY0" fmla="*/ 683324 h 1386173"/>
                  <a:gd name="connsiteX1" fmla="*/ 1211199 w 1387697"/>
                  <a:gd name="connsiteY1" fmla="*/ 217551 h 1386173"/>
                  <a:gd name="connsiteX2" fmla="*/ 702850 w 1387697"/>
                  <a:gd name="connsiteY2" fmla="*/ 0 h 1386173"/>
                  <a:gd name="connsiteX3" fmla="*/ 0 w 1387697"/>
                  <a:gd name="connsiteY3" fmla="*/ 702850 h 1386173"/>
                  <a:gd name="connsiteX4" fmla="*/ 176498 w 1387697"/>
                  <a:gd name="connsiteY4" fmla="*/ 1168622 h 1386173"/>
                  <a:gd name="connsiteX5" fmla="*/ 684848 w 1387697"/>
                  <a:gd name="connsiteY5" fmla="*/ 1386173 h 1386173"/>
                  <a:gd name="connsiteX6" fmla="*/ 1387697 w 1387697"/>
                  <a:gd name="connsiteY6" fmla="*/ 683324 h 138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7697" h="1386173">
                    <a:moveTo>
                      <a:pt x="1387697" y="683324"/>
                    </a:moveTo>
                    <a:cubicBezTo>
                      <a:pt x="1387697" y="504635"/>
                      <a:pt x="1321022" y="341567"/>
                      <a:pt x="1211199" y="217551"/>
                    </a:cubicBezTo>
                    <a:cubicBezTo>
                      <a:pt x="1083183" y="83534"/>
                      <a:pt x="902779" y="0"/>
                      <a:pt x="702850" y="0"/>
                    </a:cubicBezTo>
                    <a:cubicBezTo>
                      <a:pt x="314706" y="0"/>
                      <a:pt x="0" y="314706"/>
                      <a:pt x="0" y="702850"/>
                    </a:cubicBezTo>
                    <a:cubicBezTo>
                      <a:pt x="0" y="881539"/>
                      <a:pt x="66675" y="1044607"/>
                      <a:pt x="176498" y="1168622"/>
                    </a:cubicBezTo>
                    <a:cubicBezTo>
                      <a:pt x="304514" y="1302639"/>
                      <a:pt x="484918" y="1386173"/>
                      <a:pt x="684848" y="1386173"/>
                    </a:cubicBezTo>
                    <a:cubicBezTo>
                      <a:pt x="1072991" y="1386173"/>
                      <a:pt x="1387697" y="1071467"/>
                      <a:pt x="1387697" y="683324"/>
                    </a:cubicBezTo>
                    <a:close/>
                  </a:path>
                </a:pathLst>
              </a:custGeom>
              <a:solidFill>
                <a:srgbClr val="0098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40" name="Serbest Form: Şekil 35">
                <a:extLst>
                  <a:ext uri="{FF2B5EF4-FFF2-40B4-BE49-F238E27FC236}">
                    <a16:creationId xmlns:a16="http://schemas.microsoft.com/office/drawing/2014/main" id="{FBDD84E7-F863-CCAB-EC25-BBAEDE5BAA3F}"/>
                  </a:ext>
                </a:extLst>
              </p:cNvPr>
              <p:cNvSpPr/>
              <p:nvPr/>
            </p:nvSpPr>
            <p:spPr>
              <a:xfrm>
                <a:off x="3542728" y="1927193"/>
                <a:ext cx="1059751" cy="1058513"/>
              </a:xfrm>
              <a:custGeom>
                <a:avLst/>
                <a:gdLst>
                  <a:gd name="connsiteX0" fmla="*/ 1059752 w 1059751"/>
                  <a:gd name="connsiteY0" fmla="*/ 521780 h 1058513"/>
                  <a:gd name="connsiteX1" fmla="*/ 924973 w 1059751"/>
                  <a:gd name="connsiteY1" fmla="*/ 166116 h 1058513"/>
                  <a:gd name="connsiteX2" fmla="*/ 536734 w 1059751"/>
                  <a:gd name="connsiteY2" fmla="*/ 0 h 1058513"/>
                  <a:gd name="connsiteX3" fmla="*/ 0 w 1059751"/>
                  <a:gd name="connsiteY3" fmla="*/ 536734 h 1058513"/>
                  <a:gd name="connsiteX4" fmla="*/ 134779 w 1059751"/>
                  <a:gd name="connsiteY4" fmla="*/ 892397 h 1058513"/>
                  <a:gd name="connsiteX5" fmla="*/ 523018 w 1059751"/>
                  <a:gd name="connsiteY5" fmla="*/ 1058513 h 1058513"/>
                  <a:gd name="connsiteX6" fmla="*/ 1059656 w 1059751"/>
                  <a:gd name="connsiteY6" fmla="*/ 521875 h 105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751" h="1058513">
                    <a:moveTo>
                      <a:pt x="1059752" y="521780"/>
                    </a:moveTo>
                    <a:cubicBezTo>
                      <a:pt x="1059752" y="385381"/>
                      <a:pt x="1008793" y="260890"/>
                      <a:pt x="924973" y="166116"/>
                    </a:cubicBezTo>
                    <a:cubicBezTo>
                      <a:pt x="827246" y="63722"/>
                      <a:pt x="689420" y="0"/>
                      <a:pt x="536734" y="0"/>
                    </a:cubicBezTo>
                    <a:cubicBezTo>
                      <a:pt x="240316" y="0"/>
                      <a:pt x="0" y="240316"/>
                      <a:pt x="0" y="536734"/>
                    </a:cubicBezTo>
                    <a:cubicBezTo>
                      <a:pt x="0" y="673132"/>
                      <a:pt x="50959" y="797719"/>
                      <a:pt x="134779" y="892397"/>
                    </a:cubicBezTo>
                    <a:cubicBezTo>
                      <a:pt x="232505" y="994791"/>
                      <a:pt x="370237" y="1058513"/>
                      <a:pt x="523018" y="1058513"/>
                    </a:cubicBezTo>
                    <a:cubicBezTo>
                      <a:pt x="819436" y="1058513"/>
                      <a:pt x="1059656" y="818197"/>
                      <a:pt x="1059656" y="521875"/>
                    </a:cubicBezTo>
                    <a:close/>
                  </a:path>
                </a:pathLst>
              </a:custGeom>
              <a:solidFill>
                <a:srgbClr val="F7F7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</p:grpSp>
      <p:grpSp>
        <p:nvGrpSpPr>
          <p:cNvPr id="43" name="Grup 42"/>
          <p:cNvGrpSpPr/>
          <p:nvPr userDrawn="1"/>
        </p:nvGrpSpPr>
        <p:grpSpPr>
          <a:xfrm rot="6905069">
            <a:off x="7942983" y="2870025"/>
            <a:ext cx="1962025" cy="1963085"/>
            <a:chOff x="2824802" y="2441473"/>
            <a:chExt cx="1586697" cy="1587554"/>
          </a:xfrm>
        </p:grpSpPr>
        <p:grpSp>
          <p:nvGrpSpPr>
            <p:cNvPr id="44" name="Grafik 7">
              <a:extLst>
                <a:ext uri="{FF2B5EF4-FFF2-40B4-BE49-F238E27FC236}">
                  <a16:creationId xmlns:a16="http://schemas.microsoft.com/office/drawing/2014/main" id="{B1F1920F-FB65-88DA-236B-E4E312FC66FE}"/>
                </a:ext>
              </a:extLst>
            </p:cNvPr>
            <p:cNvGrpSpPr/>
            <p:nvPr/>
          </p:nvGrpSpPr>
          <p:grpSpPr>
            <a:xfrm>
              <a:off x="3748800" y="3366357"/>
              <a:ext cx="662699" cy="662670"/>
              <a:chOff x="4302801" y="2507177"/>
              <a:chExt cx="662699" cy="662670"/>
            </a:xfrm>
            <a:solidFill>
              <a:srgbClr val="0098B2"/>
            </a:solidFill>
          </p:grpSpPr>
          <p:sp>
            <p:nvSpPr>
              <p:cNvPr id="49" name="Serbest Form: Şekil 26">
                <a:extLst>
                  <a:ext uri="{FF2B5EF4-FFF2-40B4-BE49-F238E27FC236}">
                    <a16:creationId xmlns:a16="http://schemas.microsoft.com/office/drawing/2014/main" id="{73EFD96D-D176-DB6B-FCF6-5C643318C7EC}"/>
                  </a:ext>
                </a:extLst>
              </p:cNvPr>
              <p:cNvSpPr/>
              <p:nvPr/>
            </p:nvSpPr>
            <p:spPr>
              <a:xfrm rot="-2700000">
                <a:off x="4553113" y="2420875"/>
                <a:ext cx="59340" cy="732567"/>
              </a:xfrm>
              <a:custGeom>
                <a:avLst/>
                <a:gdLst>
                  <a:gd name="connsiteX0" fmla="*/ 0 w 59340"/>
                  <a:gd name="connsiteY0" fmla="*/ 0 h 732567"/>
                  <a:gd name="connsiteX1" fmla="*/ 59341 w 59340"/>
                  <a:gd name="connsiteY1" fmla="*/ 0 h 732567"/>
                  <a:gd name="connsiteX2" fmla="*/ 59341 w 59340"/>
                  <a:gd name="connsiteY2" fmla="*/ 732568 h 732567"/>
                  <a:gd name="connsiteX3" fmla="*/ 0 w 59340"/>
                  <a:gd name="connsiteY3" fmla="*/ 732568 h 73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40" h="732567">
                    <a:moveTo>
                      <a:pt x="0" y="0"/>
                    </a:moveTo>
                    <a:lnTo>
                      <a:pt x="59341" y="0"/>
                    </a:lnTo>
                    <a:lnTo>
                      <a:pt x="59341" y="732568"/>
                    </a:lnTo>
                    <a:lnTo>
                      <a:pt x="0" y="7325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50" name="Serbest Form: Şekil 27">
                <a:extLst>
                  <a:ext uri="{FF2B5EF4-FFF2-40B4-BE49-F238E27FC236}">
                    <a16:creationId xmlns:a16="http://schemas.microsoft.com/office/drawing/2014/main" id="{C606A35A-4085-788D-76D2-DAD043858B72}"/>
                  </a:ext>
                </a:extLst>
              </p:cNvPr>
              <p:cNvSpPr/>
              <p:nvPr/>
            </p:nvSpPr>
            <p:spPr>
              <a:xfrm>
                <a:off x="4718089" y="2922436"/>
                <a:ext cx="247411" cy="247411"/>
              </a:xfrm>
              <a:custGeom>
                <a:avLst/>
                <a:gdLst>
                  <a:gd name="connsiteX0" fmla="*/ 36219 w 247411"/>
                  <a:gd name="connsiteY0" fmla="*/ 211193 h 247411"/>
                  <a:gd name="connsiteX1" fmla="*/ 36219 w 247411"/>
                  <a:gd name="connsiteY1" fmla="*/ 36219 h 247411"/>
                  <a:gd name="connsiteX2" fmla="*/ 211193 w 247411"/>
                  <a:gd name="connsiteY2" fmla="*/ 36219 h 247411"/>
                  <a:gd name="connsiteX3" fmla="*/ 211193 w 247411"/>
                  <a:gd name="connsiteY3" fmla="*/ 211193 h 247411"/>
                  <a:gd name="connsiteX4" fmla="*/ 36219 w 247411"/>
                  <a:gd name="connsiteY4" fmla="*/ 211193 h 2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411" h="247411">
                    <a:moveTo>
                      <a:pt x="36219" y="211193"/>
                    </a:moveTo>
                    <a:cubicBezTo>
                      <a:pt x="-12073" y="162901"/>
                      <a:pt x="-12073" y="84511"/>
                      <a:pt x="36219" y="36219"/>
                    </a:cubicBezTo>
                    <a:cubicBezTo>
                      <a:pt x="84511" y="-12073"/>
                      <a:pt x="162901" y="-12073"/>
                      <a:pt x="211193" y="36219"/>
                    </a:cubicBezTo>
                    <a:cubicBezTo>
                      <a:pt x="259485" y="84511"/>
                      <a:pt x="259485" y="162901"/>
                      <a:pt x="211193" y="211193"/>
                    </a:cubicBezTo>
                    <a:cubicBezTo>
                      <a:pt x="162901" y="259485"/>
                      <a:pt x="84511" y="259485"/>
                      <a:pt x="36219" y="2111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  <p:grpSp>
          <p:nvGrpSpPr>
            <p:cNvPr id="46" name="Grup 45"/>
            <p:cNvGrpSpPr/>
            <p:nvPr userDrawn="1"/>
          </p:nvGrpSpPr>
          <p:grpSpPr>
            <a:xfrm rot="20313735">
              <a:off x="2824802" y="2441473"/>
              <a:ext cx="1387697" cy="1386173"/>
              <a:chOff x="3378803" y="1763268"/>
              <a:chExt cx="1387697" cy="1386173"/>
            </a:xfrm>
          </p:grpSpPr>
          <p:sp>
            <p:nvSpPr>
              <p:cNvPr id="47" name="Serbest Form: Şekil 34">
                <a:extLst>
                  <a:ext uri="{FF2B5EF4-FFF2-40B4-BE49-F238E27FC236}">
                    <a16:creationId xmlns:a16="http://schemas.microsoft.com/office/drawing/2014/main" id="{F3F6C0E6-FE9D-9840-6F22-860EFD5D6C54}"/>
                  </a:ext>
                </a:extLst>
              </p:cNvPr>
              <p:cNvSpPr/>
              <p:nvPr/>
            </p:nvSpPr>
            <p:spPr>
              <a:xfrm>
                <a:off x="3378803" y="1763268"/>
                <a:ext cx="1387697" cy="1386173"/>
              </a:xfrm>
              <a:custGeom>
                <a:avLst/>
                <a:gdLst>
                  <a:gd name="connsiteX0" fmla="*/ 1387697 w 1387697"/>
                  <a:gd name="connsiteY0" fmla="*/ 683324 h 1386173"/>
                  <a:gd name="connsiteX1" fmla="*/ 1211199 w 1387697"/>
                  <a:gd name="connsiteY1" fmla="*/ 217551 h 1386173"/>
                  <a:gd name="connsiteX2" fmla="*/ 702850 w 1387697"/>
                  <a:gd name="connsiteY2" fmla="*/ 0 h 1386173"/>
                  <a:gd name="connsiteX3" fmla="*/ 0 w 1387697"/>
                  <a:gd name="connsiteY3" fmla="*/ 702850 h 1386173"/>
                  <a:gd name="connsiteX4" fmla="*/ 176498 w 1387697"/>
                  <a:gd name="connsiteY4" fmla="*/ 1168622 h 1386173"/>
                  <a:gd name="connsiteX5" fmla="*/ 684848 w 1387697"/>
                  <a:gd name="connsiteY5" fmla="*/ 1386173 h 1386173"/>
                  <a:gd name="connsiteX6" fmla="*/ 1387697 w 1387697"/>
                  <a:gd name="connsiteY6" fmla="*/ 683324 h 138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7697" h="1386173">
                    <a:moveTo>
                      <a:pt x="1387697" y="683324"/>
                    </a:moveTo>
                    <a:cubicBezTo>
                      <a:pt x="1387697" y="504635"/>
                      <a:pt x="1321022" y="341567"/>
                      <a:pt x="1211199" y="217551"/>
                    </a:cubicBezTo>
                    <a:cubicBezTo>
                      <a:pt x="1083183" y="83534"/>
                      <a:pt x="902779" y="0"/>
                      <a:pt x="702850" y="0"/>
                    </a:cubicBezTo>
                    <a:cubicBezTo>
                      <a:pt x="314706" y="0"/>
                      <a:pt x="0" y="314706"/>
                      <a:pt x="0" y="702850"/>
                    </a:cubicBezTo>
                    <a:cubicBezTo>
                      <a:pt x="0" y="881539"/>
                      <a:pt x="66675" y="1044607"/>
                      <a:pt x="176498" y="1168622"/>
                    </a:cubicBezTo>
                    <a:cubicBezTo>
                      <a:pt x="304514" y="1302639"/>
                      <a:pt x="484918" y="1386173"/>
                      <a:pt x="684848" y="1386173"/>
                    </a:cubicBezTo>
                    <a:cubicBezTo>
                      <a:pt x="1072991" y="1386173"/>
                      <a:pt x="1387697" y="1071467"/>
                      <a:pt x="1387697" y="683324"/>
                    </a:cubicBezTo>
                    <a:close/>
                  </a:path>
                </a:pathLst>
              </a:custGeom>
              <a:solidFill>
                <a:srgbClr val="0098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48" name="Serbest Form: Şekil 35">
                <a:extLst>
                  <a:ext uri="{FF2B5EF4-FFF2-40B4-BE49-F238E27FC236}">
                    <a16:creationId xmlns:a16="http://schemas.microsoft.com/office/drawing/2014/main" id="{FBDD84E7-F863-CCAB-EC25-BBAEDE5BAA3F}"/>
                  </a:ext>
                </a:extLst>
              </p:cNvPr>
              <p:cNvSpPr/>
              <p:nvPr/>
            </p:nvSpPr>
            <p:spPr>
              <a:xfrm>
                <a:off x="3542728" y="1927193"/>
                <a:ext cx="1059751" cy="1058513"/>
              </a:xfrm>
              <a:custGeom>
                <a:avLst/>
                <a:gdLst>
                  <a:gd name="connsiteX0" fmla="*/ 1059752 w 1059751"/>
                  <a:gd name="connsiteY0" fmla="*/ 521780 h 1058513"/>
                  <a:gd name="connsiteX1" fmla="*/ 924973 w 1059751"/>
                  <a:gd name="connsiteY1" fmla="*/ 166116 h 1058513"/>
                  <a:gd name="connsiteX2" fmla="*/ 536734 w 1059751"/>
                  <a:gd name="connsiteY2" fmla="*/ 0 h 1058513"/>
                  <a:gd name="connsiteX3" fmla="*/ 0 w 1059751"/>
                  <a:gd name="connsiteY3" fmla="*/ 536734 h 1058513"/>
                  <a:gd name="connsiteX4" fmla="*/ 134779 w 1059751"/>
                  <a:gd name="connsiteY4" fmla="*/ 892397 h 1058513"/>
                  <a:gd name="connsiteX5" fmla="*/ 523018 w 1059751"/>
                  <a:gd name="connsiteY5" fmla="*/ 1058513 h 1058513"/>
                  <a:gd name="connsiteX6" fmla="*/ 1059656 w 1059751"/>
                  <a:gd name="connsiteY6" fmla="*/ 521875 h 105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751" h="1058513">
                    <a:moveTo>
                      <a:pt x="1059752" y="521780"/>
                    </a:moveTo>
                    <a:cubicBezTo>
                      <a:pt x="1059752" y="385381"/>
                      <a:pt x="1008793" y="260890"/>
                      <a:pt x="924973" y="166116"/>
                    </a:cubicBezTo>
                    <a:cubicBezTo>
                      <a:pt x="827246" y="63722"/>
                      <a:pt x="689420" y="0"/>
                      <a:pt x="536734" y="0"/>
                    </a:cubicBezTo>
                    <a:cubicBezTo>
                      <a:pt x="240316" y="0"/>
                      <a:pt x="0" y="240316"/>
                      <a:pt x="0" y="536734"/>
                    </a:cubicBezTo>
                    <a:cubicBezTo>
                      <a:pt x="0" y="673132"/>
                      <a:pt x="50959" y="797719"/>
                      <a:pt x="134779" y="892397"/>
                    </a:cubicBezTo>
                    <a:cubicBezTo>
                      <a:pt x="232505" y="994791"/>
                      <a:pt x="370237" y="1058513"/>
                      <a:pt x="523018" y="1058513"/>
                    </a:cubicBezTo>
                    <a:cubicBezTo>
                      <a:pt x="819436" y="1058513"/>
                      <a:pt x="1059656" y="818197"/>
                      <a:pt x="1059656" y="521875"/>
                    </a:cubicBezTo>
                    <a:close/>
                  </a:path>
                </a:pathLst>
              </a:custGeom>
              <a:solidFill>
                <a:srgbClr val="F7F7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</p:grpSp>
      <p:sp>
        <p:nvSpPr>
          <p:cNvPr id="83" name="İçerik Yer Tutucusu 3">
            <a:extLst>
              <a:ext uri="{FF2B5EF4-FFF2-40B4-BE49-F238E27FC236}">
                <a16:creationId xmlns:a16="http://schemas.microsoft.com/office/drawing/2014/main" id="{4E90F166-69A5-6A8B-22F0-6C701D5EAD6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612314" y="3475470"/>
            <a:ext cx="937472" cy="4927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dirty="0"/>
              <a:t>------</a:t>
            </a:r>
          </a:p>
        </p:txBody>
      </p:sp>
      <p:sp>
        <p:nvSpPr>
          <p:cNvPr id="51" name="İçerik Yer Tutucusu 3">
            <a:extLst>
              <a:ext uri="{FF2B5EF4-FFF2-40B4-BE49-F238E27FC236}">
                <a16:creationId xmlns:a16="http://schemas.microsoft.com/office/drawing/2014/main" id="{4E90F166-69A5-6A8B-22F0-6C701D5EAD6E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686306" y="1296767"/>
            <a:ext cx="937472" cy="49274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dirty="0"/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39747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syon Şema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rbest Form: Şekil 8">
            <a:extLst>
              <a:ext uri="{FF2B5EF4-FFF2-40B4-BE49-F238E27FC236}">
                <a16:creationId xmlns:a16="http://schemas.microsoft.com/office/drawing/2014/main" id="{E2603384-D165-6B09-FB17-75B5BB1B4D81}"/>
              </a:ext>
            </a:extLst>
          </p:cNvPr>
          <p:cNvSpPr/>
          <p:nvPr/>
        </p:nvSpPr>
        <p:spPr>
          <a:xfrm>
            <a:off x="1777735" y="3577784"/>
            <a:ext cx="1284" cy="2680598"/>
          </a:xfrm>
          <a:custGeom>
            <a:avLst/>
            <a:gdLst>
              <a:gd name="connsiteX0" fmla="*/ 0 w 1284"/>
              <a:gd name="connsiteY0" fmla="*/ 0 h 2680598"/>
              <a:gd name="connsiteX1" fmla="*/ 0 w 1284"/>
              <a:gd name="connsiteY1" fmla="*/ 2680598 h 268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2680598">
                <a:moveTo>
                  <a:pt x="0" y="0"/>
                </a:moveTo>
                <a:lnTo>
                  <a:pt x="0" y="2680598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0" name="Serbest Form: Şekil 9">
            <a:extLst>
              <a:ext uri="{FF2B5EF4-FFF2-40B4-BE49-F238E27FC236}">
                <a16:creationId xmlns:a16="http://schemas.microsoft.com/office/drawing/2014/main" id="{6B1A8A83-CB6C-E49C-356A-7645FDDC8BC0}"/>
              </a:ext>
            </a:extLst>
          </p:cNvPr>
          <p:cNvSpPr/>
          <p:nvPr/>
        </p:nvSpPr>
        <p:spPr>
          <a:xfrm>
            <a:off x="3496953" y="3602912"/>
            <a:ext cx="1284" cy="1970575"/>
          </a:xfrm>
          <a:custGeom>
            <a:avLst/>
            <a:gdLst>
              <a:gd name="connsiteX0" fmla="*/ 0 w 1284"/>
              <a:gd name="connsiteY0" fmla="*/ 0 h 1970575"/>
              <a:gd name="connsiteX1" fmla="*/ 0 w 1284"/>
              <a:gd name="connsiteY1" fmla="*/ 1970576 h 19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1970575">
                <a:moveTo>
                  <a:pt x="0" y="0"/>
                </a:moveTo>
                <a:lnTo>
                  <a:pt x="0" y="1970576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1" name="Serbest Form: Şekil 10">
            <a:extLst>
              <a:ext uri="{FF2B5EF4-FFF2-40B4-BE49-F238E27FC236}">
                <a16:creationId xmlns:a16="http://schemas.microsoft.com/office/drawing/2014/main" id="{C5AD6427-B350-656A-AA4B-706ADE4332FC}"/>
              </a:ext>
            </a:extLst>
          </p:cNvPr>
          <p:cNvSpPr/>
          <p:nvPr/>
        </p:nvSpPr>
        <p:spPr>
          <a:xfrm>
            <a:off x="4356562" y="1704740"/>
            <a:ext cx="5758813" cy="1284"/>
          </a:xfrm>
          <a:custGeom>
            <a:avLst/>
            <a:gdLst>
              <a:gd name="connsiteX0" fmla="*/ 5758813 w 5758813"/>
              <a:gd name="connsiteY0" fmla="*/ 0 h 1284"/>
              <a:gd name="connsiteX1" fmla="*/ 0 w 5758813"/>
              <a:gd name="connsiteY1" fmla="*/ 0 h 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58813" h="1284">
                <a:moveTo>
                  <a:pt x="5758813" y="0"/>
                </a:moveTo>
                <a:lnTo>
                  <a:pt x="0" y="0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2" name="Serbest Form: Şekil 11">
            <a:extLst>
              <a:ext uri="{FF2B5EF4-FFF2-40B4-BE49-F238E27FC236}">
                <a16:creationId xmlns:a16="http://schemas.microsoft.com/office/drawing/2014/main" id="{C060BCE3-3B1F-D5C9-D904-D850FD9784D5}"/>
              </a:ext>
            </a:extLst>
          </p:cNvPr>
          <p:cNvSpPr/>
          <p:nvPr/>
        </p:nvSpPr>
        <p:spPr>
          <a:xfrm>
            <a:off x="10115375" y="3168592"/>
            <a:ext cx="1284" cy="985275"/>
          </a:xfrm>
          <a:custGeom>
            <a:avLst/>
            <a:gdLst>
              <a:gd name="connsiteX0" fmla="*/ 0 w 1284"/>
              <a:gd name="connsiteY0" fmla="*/ 0 h 985275"/>
              <a:gd name="connsiteX1" fmla="*/ 0 w 1284"/>
              <a:gd name="connsiteY1" fmla="*/ 985275 h 9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985275">
                <a:moveTo>
                  <a:pt x="0" y="0"/>
                </a:moveTo>
                <a:lnTo>
                  <a:pt x="0" y="985275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3" name="Serbest Form: Şekil 12">
            <a:extLst>
              <a:ext uri="{FF2B5EF4-FFF2-40B4-BE49-F238E27FC236}">
                <a16:creationId xmlns:a16="http://schemas.microsoft.com/office/drawing/2014/main" id="{55BF6701-4E1C-FAFF-11AD-DD5D254EFCE9}"/>
              </a:ext>
            </a:extLst>
          </p:cNvPr>
          <p:cNvSpPr/>
          <p:nvPr/>
        </p:nvSpPr>
        <p:spPr>
          <a:xfrm>
            <a:off x="7304139" y="719453"/>
            <a:ext cx="1284" cy="985287"/>
          </a:xfrm>
          <a:custGeom>
            <a:avLst/>
            <a:gdLst>
              <a:gd name="connsiteX0" fmla="*/ 0 w 1284"/>
              <a:gd name="connsiteY0" fmla="*/ 0 h 985287"/>
              <a:gd name="connsiteX1" fmla="*/ 0 w 1284"/>
              <a:gd name="connsiteY1" fmla="*/ 985288 h 98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985287">
                <a:moveTo>
                  <a:pt x="0" y="0"/>
                </a:moveTo>
                <a:lnTo>
                  <a:pt x="0" y="985288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4" name="Serbest Form: Şekil 13">
            <a:extLst>
              <a:ext uri="{FF2B5EF4-FFF2-40B4-BE49-F238E27FC236}">
                <a16:creationId xmlns:a16="http://schemas.microsoft.com/office/drawing/2014/main" id="{8F40D8F5-0A2C-629E-85C8-D73F041995F7}"/>
              </a:ext>
            </a:extLst>
          </p:cNvPr>
          <p:cNvSpPr/>
          <p:nvPr/>
        </p:nvSpPr>
        <p:spPr>
          <a:xfrm>
            <a:off x="4356562" y="1702672"/>
            <a:ext cx="1284" cy="985287"/>
          </a:xfrm>
          <a:custGeom>
            <a:avLst/>
            <a:gdLst>
              <a:gd name="connsiteX0" fmla="*/ 0 w 1284"/>
              <a:gd name="connsiteY0" fmla="*/ 0 h 985287"/>
              <a:gd name="connsiteX1" fmla="*/ 0 w 1284"/>
              <a:gd name="connsiteY1" fmla="*/ 985288 h 98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985287">
                <a:moveTo>
                  <a:pt x="0" y="0"/>
                </a:moveTo>
                <a:lnTo>
                  <a:pt x="0" y="985288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5" name="Serbest Form: Şekil 14">
            <a:extLst>
              <a:ext uri="{FF2B5EF4-FFF2-40B4-BE49-F238E27FC236}">
                <a16:creationId xmlns:a16="http://schemas.microsoft.com/office/drawing/2014/main" id="{06818DD1-8BFA-B7A0-BFD4-CFB8F23BE640}"/>
              </a:ext>
            </a:extLst>
          </p:cNvPr>
          <p:cNvSpPr/>
          <p:nvPr/>
        </p:nvSpPr>
        <p:spPr>
          <a:xfrm>
            <a:off x="10115375" y="1702672"/>
            <a:ext cx="1284" cy="985287"/>
          </a:xfrm>
          <a:custGeom>
            <a:avLst/>
            <a:gdLst>
              <a:gd name="connsiteX0" fmla="*/ 0 w 1284"/>
              <a:gd name="connsiteY0" fmla="*/ 0 h 985287"/>
              <a:gd name="connsiteX1" fmla="*/ 0 w 1284"/>
              <a:gd name="connsiteY1" fmla="*/ 985288 h 98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985287">
                <a:moveTo>
                  <a:pt x="0" y="0"/>
                </a:moveTo>
                <a:lnTo>
                  <a:pt x="0" y="985288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6" name="Serbest Form: Şekil 15">
            <a:extLst>
              <a:ext uri="{FF2B5EF4-FFF2-40B4-BE49-F238E27FC236}">
                <a16:creationId xmlns:a16="http://schemas.microsoft.com/office/drawing/2014/main" id="{CDF0CE04-BFA1-4BE0-3A4E-52829894DFA1}"/>
              </a:ext>
            </a:extLst>
          </p:cNvPr>
          <p:cNvSpPr/>
          <p:nvPr/>
        </p:nvSpPr>
        <p:spPr>
          <a:xfrm>
            <a:off x="10115375" y="2336925"/>
            <a:ext cx="1284" cy="985287"/>
          </a:xfrm>
          <a:custGeom>
            <a:avLst/>
            <a:gdLst>
              <a:gd name="connsiteX0" fmla="*/ 0 w 1284"/>
              <a:gd name="connsiteY0" fmla="*/ 0 h 985287"/>
              <a:gd name="connsiteX1" fmla="*/ 0 w 1284"/>
              <a:gd name="connsiteY1" fmla="*/ 985288 h 98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985287">
                <a:moveTo>
                  <a:pt x="0" y="0"/>
                </a:moveTo>
                <a:lnTo>
                  <a:pt x="0" y="985288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7" name="Serbest Form: Şekil 16">
            <a:extLst>
              <a:ext uri="{FF2B5EF4-FFF2-40B4-BE49-F238E27FC236}">
                <a16:creationId xmlns:a16="http://schemas.microsoft.com/office/drawing/2014/main" id="{C5E4A443-29F2-6C43-5E1F-18771A865FD0}"/>
              </a:ext>
            </a:extLst>
          </p:cNvPr>
          <p:cNvSpPr/>
          <p:nvPr/>
        </p:nvSpPr>
        <p:spPr>
          <a:xfrm>
            <a:off x="6935388" y="2913342"/>
            <a:ext cx="1284" cy="985287"/>
          </a:xfrm>
          <a:custGeom>
            <a:avLst/>
            <a:gdLst>
              <a:gd name="connsiteX0" fmla="*/ 0 w 1284"/>
              <a:gd name="connsiteY0" fmla="*/ 0 h 985287"/>
              <a:gd name="connsiteX1" fmla="*/ 0 w 1284"/>
              <a:gd name="connsiteY1" fmla="*/ 985288 h 98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985287">
                <a:moveTo>
                  <a:pt x="0" y="0"/>
                </a:moveTo>
                <a:lnTo>
                  <a:pt x="0" y="985288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8" name="Serbest Form: Şekil 17">
            <a:extLst>
              <a:ext uri="{FF2B5EF4-FFF2-40B4-BE49-F238E27FC236}">
                <a16:creationId xmlns:a16="http://schemas.microsoft.com/office/drawing/2014/main" id="{2B1931F6-566C-0C86-265A-274B3D60C0B9}"/>
              </a:ext>
            </a:extLst>
          </p:cNvPr>
          <p:cNvSpPr/>
          <p:nvPr/>
        </p:nvSpPr>
        <p:spPr>
          <a:xfrm>
            <a:off x="5216170" y="2915230"/>
            <a:ext cx="1284" cy="985287"/>
          </a:xfrm>
          <a:custGeom>
            <a:avLst/>
            <a:gdLst>
              <a:gd name="connsiteX0" fmla="*/ 0 w 1284"/>
              <a:gd name="connsiteY0" fmla="*/ 0 h 985287"/>
              <a:gd name="connsiteX1" fmla="*/ 0 w 1284"/>
              <a:gd name="connsiteY1" fmla="*/ 985288 h 98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985287">
                <a:moveTo>
                  <a:pt x="0" y="0"/>
                </a:moveTo>
                <a:lnTo>
                  <a:pt x="0" y="985288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19" name="Serbest Form: Şekil 18">
            <a:extLst>
              <a:ext uri="{FF2B5EF4-FFF2-40B4-BE49-F238E27FC236}">
                <a16:creationId xmlns:a16="http://schemas.microsoft.com/office/drawing/2014/main" id="{72A883AB-23D1-0F63-7D12-138B0865A089}"/>
              </a:ext>
            </a:extLst>
          </p:cNvPr>
          <p:cNvSpPr/>
          <p:nvPr/>
        </p:nvSpPr>
        <p:spPr>
          <a:xfrm>
            <a:off x="3496953" y="2913342"/>
            <a:ext cx="1284" cy="576969"/>
          </a:xfrm>
          <a:custGeom>
            <a:avLst/>
            <a:gdLst>
              <a:gd name="connsiteX0" fmla="*/ 0 w 1284"/>
              <a:gd name="connsiteY0" fmla="*/ 0 h 576969"/>
              <a:gd name="connsiteX1" fmla="*/ 0 w 1284"/>
              <a:gd name="connsiteY1" fmla="*/ 576969 h 57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576969">
                <a:moveTo>
                  <a:pt x="0" y="0"/>
                </a:moveTo>
                <a:lnTo>
                  <a:pt x="0" y="576969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20" name="Serbest Form: Şekil 19">
            <a:extLst>
              <a:ext uri="{FF2B5EF4-FFF2-40B4-BE49-F238E27FC236}">
                <a16:creationId xmlns:a16="http://schemas.microsoft.com/office/drawing/2014/main" id="{FD0C28B5-DEB7-B2DE-668C-57026AFB4433}"/>
              </a:ext>
            </a:extLst>
          </p:cNvPr>
          <p:cNvSpPr/>
          <p:nvPr/>
        </p:nvSpPr>
        <p:spPr>
          <a:xfrm>
            <a:off x="1776668" y="2913342"/>
            <a:ext cx="1284" cy="576969"/>
          </a:xfrm>
          <a:custGeom>
            <a:avLst/>
            <a:gdLst>
              <a:gd name="connsiteX0" fmla="*/ 0 w 1284"/>
              <a:gd name="connsiteY0" fmla="*/ 0 h 576969"/>
              <a:gd name="connsiteX1" fmla="*/ 0 w 1284"/>
              <a:gd name="connsiteY1" fmla="*/ 576969 h 57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576969">
                <a:moveTo>
                  <a:pt x="0" y="0"/>
                </a:moveTo>
                <a:lnTo>
                  <a:pt x="0" y="576969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21" name="Serbest Form: Şekil 20">
            <a:extLst>
              <a:ext uri="{FF2B5EF4-FFF2-40B4-BE49-F238E27FC236}">
                <a16:creationId xmlns:a16="http://schemas.microsoft.com/office/drawing/2014/main" id="{CC4CB2B2-945F-417B-A93C-27A1B1C98E1F}"/>
              </a:ext>
            </a:extLst>
          </p:cNvPr>
          <p:cNvSpPr/>
          <p:nvPr/>
        </p:nvSpPr>
        <p:spPr>
          <a:xfrm>
            <a:off x="4356562" y="2235590"/>
            <a:ext cx="1284" cy="679640"/>
          </a:xfrm>
          <a:custGeom>
            <a:avLst/>
            <a:gdLst>
              <a:gd name="connsiteX0" fmla="*/ 0 w 1284"/>
              <a:gd name="connsiteY0" fmla="*/ 0 h 679640"/>
              <a:gd name="connsiteX1" fmla="*/ 0 w 1284"/>
              <a:gd name="connsiteY1" fmla="*/ 679640 h 6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679640">
                <a:moveTo>
                  <a:pt x="0" y="0"/>
                </a:moveTo>
                <a:lnTo>
                  <a:pt x="0" y="679640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22" name="Serbest Form: Şekil 21">
            <a:extLst>
              <a:ext uri="{FF2B5EF4-FFF2-40B4-BE49-F238E27FC236}">
                <a16:creationId xmlns:a16="http://schemas.microsoft.com/office/drawing/2014/main" id="{9A90B470-AF65-0493-2D97-7408BCC1910F}"/>
              </a:ext>
            </a:extLst>
          </p:cNvPr>
          <p:cNvSpPr/>
          <p:nvPr/>
        </p:nvSpPr>
        <p:spPr>
          <a:xfrm>
            <a:off x="4356562" y="2915230"/>
            <a:ext cx="2578826" cy="1284"/>
          </a:xfrm>
          <a:custGeom>
            <a:avLst/>
            <a:gdLst>
              <a:gd name="connsiteX0" fmla="*/ 2578827 w 2578826"/>
              <a:gd name="connsiteY0" fmla="*/ 0 h 1284"/>
              <a:gd name="connsiteX1" fmla="*/ 0 w 2578826"/>
              <a:gd name="connsiteY1" fmla="*/ 0 h 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826" h="1284">
                <a:moveTo>
                  <a:pt x="2578827" y="0"/>
                </a:moveTo>
                <a:lnTo>
                  <a:pt x="0" y="0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23" name="Serbest Form: Şekil 22">
            <a:extLst>
              <a:ext uri="{FF2B5EF4-FFF2-40B4-BE49-F238E27FC236}">
                <a16:creationId xmlns:a16="http://schemas.microsoft.com/office/drawing/2014/main" id="{424CF162-336F-539C-C433-0FCC536E7293}"/>
              </a:ext>
            </a:extLst>
          </p:cNvPr>
          <p:cNvSpPr/>
          <p:nvPr/>
        </p:nvSpPr>
        <p:spPr>
          <a:xfrm>
            <a:off x="1777735" y="2915230"/>
            <a:ext cx="2578826" cy="1284"/>
          </a:xfrm>
          <a:custGeom>
            <a:avLst/>
            <a:gdLst>
              <a:gd name="connsiteX0" fmla="*/ 2578827 w 2578826"/>
              <a:gd name="connsiteY0" fmla="*/ 0 h 1284"/>
              <a:gd name="connsiteX1" fmla="*/ 0 w 2578826"/>
              <a:gd name="connsiteY1" fmla="*/ 0 h 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826" h="1284">
                <a:moveTo>
                  <a:pt x="2578827" y="0"/>
                </a:moveTo>
                <a:lnTo>
                  <a:pt x="0" y="0"/>
                </a:lnTo>
              </a:path>
            </a:pathLst>
          </a:custGeom>
          <a:ln w="3851" cap="flat">
            <a:solidFill>
              <a:srgbClr val="3A3C4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24" name="Serbest Form: Şekil 23">
            <a:extLst>
              <a:ext uri="{FF2B5EF4-FFF2-40B4-BE49-F238E27FC236}">
                <a16:creationId xmlns:a16="http://schemas.microsoft.com/office/drawing/2014/main" id="{B58BA81B-267C-32E2-2380-8EA007FCFB4E}"/>
              </a:ext>
            </a:extLst>
          </p:cNvPr>
          <p:cNvSpPr/>
          <p:nvPr/>
        </p:nvSpPr>
        <p:spPr>
          <a:xfrm>
            <a:off x="5216170" y="3578786"/>
            <a:ext cx="1284" cy="575080"/>
          </a:xfrm>
          <a:custGeom>
            <a:avLst/>
            <a:gdLst>
              <a:gd name="connsiteX0" fmla="*/ 0 w 1284"/>
              <a:gd name="connsiteY0" fmla="*/ 0 h 575080"/>
              <a:gd name="connsiteX1" fmla="*/ 0 w 1284"/>
              <a:gd name="connsiteY1" fmla="*/ 575081 h 5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575080">
                <a:moveTo>
                  <a:pt x="0" y="0"/>
                </a:moveTo>
                <a:lnTo>
                  <a:pt x="0" y="575081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sp>
        <p:nvSpPr>
          <p:cNvPr id="25" name="Serbest Form: Şekil 24">
            <a:extLst>
              <a:ext uri="{FF2B5EF4-FFF2-40B4-BE49-F238E27FC236}">
                <a16:creationId xmlns:a16="http://schemas.microsoft.com/office/drawing/2014/main" id="{9090C3E4-934B-73CC-7849-EB9E82779EC8}"/>
              </a:ext>
            </a:extLst>
          </p:cNvPr>
          <p:cNvSpPr/>
          <p:nvPr/>
        </p:nvSpPr>
        <p:spPr>
          <a:xfrm>
            <a:off x="6935388" y="3542597"/>
            <a:ext cx="1284" cy="575080"/>
          </a:xfrm>
          <a:custGeom>
            <a:avLst/>
            <a:gdLst>
              <a:gd name="connsiteX0" fmla="*/ 0 w 1284"/>
              <a:gd name="connsiteY0" fmla="*/ 0 h 575080"/>
              <a:gd name="connsiteX1" fmla="*/ 0 w 1284"/>
              <a:gd name="connsiteY1" fmla="*/ 575081 h 5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4" h="575080">
                <a:moveTo>
                  <a:pt x="0" y="0"/>
                </a:moveTo>
                <a:lnTo>
                  <a:pt x="0" y="575081"/>
                </a:lnTo>
              </a:path>
            </a:pathLst>
          </a:custGeom>
          <a:ln w="3851" cap="flat">
            <a:solidFill>
              <a:srgbClr val="0098B2"/>
            </a:solidFill>
            <a:prstDash val="solid"/>
            <a:miter/>
          </a:ln>
        </p:spPr>
        <p:txBody>
          <a:bodyPr rtlCol="0" anchor="ctr"/>
          <a:lstStyle/>
          <a:p>
            <a:endParaRPr lang="tr-TR"/>
          </a:p>
        </p:txBody>
      </p:sp>
      <p:grpSp>
        <p:nvGrpSpPr>
          <p:cNvPr id="26" name="Grafik 6">
            <a:extLst>
              <a:ext uri="{FF2B5EF4-FFF2-40B4-BE49-F238E27FC236}">
                <a16:creationId xmlns:a16="http://schemas.microsoft.com/office/drawing/2014/main" id="{2E65FBA5-D0A5-565A-12F8-02BD9FEE5C03}"/>
              </a:ext>
            </a:extLst>
          </p:cNvPr>
          <p:cNvGrpSpPr/>
          <p:nvPr/>
        </p:nvGrpSpPr>
        <p:grpSpPr>
          <a:xfrm>
            <a:off x="991378" y="695327"/>
            <a:ext cx="10209810" cy="5629139"/>
            <a:chOff x="991378" y="695327"/>
            <a:chExt cx="10209810" cy="5629139"/>
          </a:xfrm>
        </p:grpSpPr>
        <p:sp>
          <p:nvSpPr>
            <p:cNvPr id="27" name="Serbest Form: Şekil 26">
              <a:extLst>
                <a:ext uri="{FF2B5EF4-FFF2-40B4-BE49-F238E27FC236}">
                  <a16:creationId xmlns:a16="http://schemas.microsoft.com/office/drawing/2014/main" id="{69D488FD-6B68-A806-4CA6-730E45452C07}"/>
                </a:ext>
              </a:extLst>
            </p:cNvPr>
            <p:cNvSpPr/>
            <p:nvPr/>
          </p:nvSpPr>
          <p:spPr>
            <a:xfrm>
              <a:off x="6272886" y="695327"/>
              <a:ext cx="2171639" cy="813964"/>
            </a:xfrm>
            <a:custGeom>
              <a:avLst/>
              <a:gdLst>
                <a:gd name="connsiteX0" fmla="*/ 1924315 w 2171639"/>
                <a:gd name="connsiteY0" fmla="*/ 813965 h 813964"/>
                <a:gd name="connsiteX1" fmla="*/ 247324 w 2171639"/>
                <a:gd name="connsiteY1" fmla="*/ 813965 h 813964"/>
                <a:gd name="connsiteX2" fmla="*/ 0 w 2171639"/>
                <a:gd name="connsiteY2" fmla="*/ 566641 h 813964"/>
                <a:gd name="connsiteX3" fmla="*/ 0 w 2171639"/>
                <a:gd name="connsiteY3" fmla="*/ 247324 h 813964"/>
                <a:gd name="connsiteX4" fmla="*/ 247324 w 2171639"/>
                <a:gd name="connsiteY4" fmla="*/ 0 h 813964"/>
                <a:gd name="connsiteX5" fmla="*/ 1924315 w 2171639"/>
                <a:gd name="connsiteY5" fmla="*/ 0 h 813964"/>
                <a:gd name="connsiteX6" fmla="*/ 2171639 w 2171639"/>
                <a:gd name="connsiteY6" fmla="*/ 247324 h 813964"/>
                <a:gd name="connsiteX7" fmla="*/ 2171639 w 2171639"/>
                <a:gd name="connsiteY7" fmla="*/ 566641 h 813964"/>
                <a:gd name="connsiteX8" fmla="*/ 1924315 w 2171639"/>
                <a:gd name="connsiteY8" fmla="*/ 813965 h 8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639" h="813964">
                  <a:moveTo>
                    <a:pt x="1924315" y="813965"/>
                  </a:moveTo>
                  <a:lnTo>
                    <a:pt x="247324" y="813965"/>
                  </a:lnTo>
                  <a:cubicBezTo>
                    <a:pt x="110725" y="813965"/>
                    <a:pt x="0" y="703239"/>
                    <a:pt x="0" y="566641"/>
                  </a:cubicBezTo>
                  <a:lnTo>
                    <a:pt x="0" y="247324"/>
                  </a:lnTo>
                  <a:cubicBezTo>
                    <a:pt x="0" y="110725"/>
                    <a:pt x="110725" y="0"/>
                    <a:pt x="247324" y="0"/>
                  </a:cubicBezTo>
                  <a:lnTo>
                    <a:pt x="1924315" y="0"/>
                  </a:lnTo>
                  <a:cubicBezTo>
                    <a:pt x="2060914" y="0"/>
                    <a:pt x="2171639" y="110725"/>
                    <a:pt x="2171639" y="247324"/>
                  </a:cubicBezTo>
                  <a:lnTo>
                    <a:pt x="2171639" y="566641"/>
                  </a:lnTo>
                  <a:cubicBezTo>
                    <a:pt x="2171639" y="703239"/>
                    <a:pt x="2060914" y="813965"/>
                    <a:pt x="1924315" y="813965"/>
                  </a:cubicBezTo>
                  <a:close/>
                </a:path>
              </a:pathLst>
            </a:custGeom>
            <a:solidFill>
              <a:srgbClr val="0098B2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grpSp>
          <p:nvGrpSpPr>
            <p:cNvPr id="28" name="Grafik 6">
              <a:extLst>
                <a:ext uri="{FF2B5EF4-FFF2-40B4-BE49-F238E27FC236}">
                  <a16:creationId xmlns:a16="http://schemas.microsoft.com/office/drawing/2014/main" id="{2291B20A-8F97-0EBC-F972-F4C8831292E3}"/>
                </a:ext>
              </a:extLst>
            </p:cNvPr>
            <p:cNvGrpSpPr/>
            <p:nvPr/>
          </p:nvGrpSpPr>
          <p:grpSpPr>
            <a:xfrm>
              <a:off x="991378" y="3101828"/>
              <a:ext cx="6730368" cy="3222637"/>
              <a:chOff x="991378" y="3101828"/>
              <a:chExt cx="6730368" cy="3222637"/>
            </a:xfrm>
          </p:grpSpPr>
          <p:sp>
            <p:nvSpPr>
              <p:cNvPr id="29" name="Serbest Form: Şekil 28">
                <a:extLst>
                  <a:ext uri="{FF2B5EF4-FFF2-40B4-BE49-F238E27FC236}">
                    <a16:creationId xmlns:a16="http://schemas.microsoft.com/office/drawing/2014/main" id="{3A0E648C-DDF5-9B27-50AE-8642E6DE3C5B}"/>
                  </a:ext>
                </a:extLst>
              </p:cNvPr>
              <p:cNvSpPr/>
              <p:nvPr/>
            </p:nvSpPr>
            <p:spPr>
              <a:xfrm>
                <a:off x="991378" y="3101828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4 w 1572714"/>
                  <a:gd name="connsiteY1" fmla="*/ 247324 h 501084"/>
                  <a:gd name="connsiteX2" fmla="*/ 1572714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4" y="110731"/>
                      <a:pt x="1572714" y="247324"/>
                    </a:cubicBezTo>
                    <a:lnTo>
                      <a:pt x="1572714" y="253760"/>
                    </a:lnTo>
                    <a:cubicBezTo>
                      <a:pt x="1572714" y="390354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4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0098B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0" name="Serbest Form: Şekil 29">
                <a:extLst>
                  <a:ext uri="{FF2B5EF4-FFF2-40B4-BE49-F238E27FC236}">
                    <a16:creationId xmlns:a16="http://schemas.microsoft.com/office/drawing/2014/main" id="{4DD2976C-0092-EC0F-0E1C-AD335F327D81}"/>
                  </a:ext>
                </a:extLst>
              </p:cNvPr>
              <p:cNvSpPr/>
              <p:nvPr/>
            </p:nvSpPr>
            <p:spPr>
              <a:xfrm>
                <a:off x="991378" y="3852253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4 w 1572714"/>
                  <a:gd name="connsiteY1" fmla="*/ 247324 h 501084"/>
                  <a:gd name="connsiteX2" fmla="*/ 1572714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4" y="110731"/>
                      <a:pt x="1572714" y="247324"/>
                    </a:cubicBezTo>
                    <a:lnTo>
                      <a:pt x="1572714" y="253760"/>
                    </a:lnTo>
                    <a:cubicBezTo>
                      <a:pt x="1572714" y="390353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1" name="Serbest Form: Şekil 30">
                <a:extLst>
                  <a:ext uri="{FF2B5EF4-FFF2-40B4-BE49-F238E27FC236}">
                    <a16:creationId xmlns:a16="http://schemas.microsoft.com/office/drawing/2014/main" id="{7BA8A423-4930-1CE0-18E5-F8213B8B160A}"/>
                  </a:ext>
                </a:extLst>
              </p:cNvPr>
              <p:cNvSpPr/>
              <p:nvPr/>
            </p:nvSpPr>
            <p:spPr>
              <a:xfrm>
                <a:off x="2710595" y="3852253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3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2" name="Serbest Form: Şekil 31">
                <a:extLst>
                  <a:ext uri="{FF2B5EF4-FFF2-40B4-BE49-F238E27FC236}">
                    <a16:creationId xmlns:a16="http://schemas.microsoft.com/office/drawing/2014/main" id="{E3FC7DD6-E57E-392F-C5D3-B8B9FAF40D15}"/>
                  </a:ext>
                </a:extLst>
              </p:cNvPr>
              <p:cNvSpPr/>
              <p:nvPr/>
            </p:nvSpPr>
            <p:spPr>
              <a:xfrm>
                <a:off x="2710595" y="4509296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4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4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3" name="Serbest Form: Şekil 32">
                <a:extLst>
                  <a:ext uri="{FF2B5EF4-FFF2-40B4-BE49-F238E27FC236}">
                    <a16:creationId xmlns:a16="http://schemas.microsoft.com/office/drawing/2014/main" id="{CA93386F-B70A-8CAE-19B8-DABAEFC44D9F}"/>
                  </a:ext>
                </a:extLst>
              </p:cNvPr>
              <p:cNvSpPr/>
              <p:nvPr/>
            </p:nvSpPr>
            <p:spPr>
              <a:xfrm>
                <a:off x="2710595" y="5163281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3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4" name="Serbest Form: Şekil 33">
                <a:extLst>
                  <a:ext uri="{FF2B5EF4-FFF2-40B4-BE49-F238E27FC236}">
                    <a16:creationId xmlns:a16="http://schemas.microsoft.com/office/drawing/2014/main" id="{82F03CA0-51DF-078C-061D-1A62F01380C7}"/>
                  </a:ext>
                </a:extLst>
              </p:cNvPr>
              <p:cNvSpPr/>
              <p:nvPr/>
            </p:nvSpPr>
            <p:spPr>
              <a:xfrm>
                <a:off x="4429813" y="3852253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3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5" name="Serbest Form: Şekil 34">
                <a:extLst>
                  <a:ext uri="{FF2B5EF4-FFF2-40B4-BE49-F238E27FC236}">
                    <a16:creationId xmlns:a16="http://schemas.microsoft.com/office/drawing/2014/main" id="{ECE3A69B-F97F-C7D0-BE68-4835C2BD4FE3}"/>
                  </a:ext>
                </a:extLst>
              </p:cNvPr>
              <p:cNvSpPr/>
              <p:nvPr/>
            </p:nvSpPr>
            <p:spPr>
              <a:xfrm>
                <a:off x="6149031" y="3852253"/>
                <a:ext cx="1572714" cy="501084"/>
              </a:xfrm>
              <a:custGeom>
                <a:avLst/>
                <a:gdLst>
                  <a:gd name="connsiteX0" fmla="*/ 1325391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1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1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3"/>
                      <a:pt x="1461984" y="501084"/>
                      <a:pt x="1325391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6" name="Serbest Form: Şekil 35">
                <a:extLst>
                  <a:ext uri="{FF2B5EF4-FFF2-40B4-BE49-F238E27FC236}">
                    <a16:creationId xmlns:a16="http://schemas.microsoft.com/office/drawing/2014/main" id="{95B5BC0A-1EF9-B3BE-4F10-3B36A97DD50A}"/>
                  </a:ext>
                </a:extLst>
              </p:cNvPr>
              <p:cNvSpPr/>
              <p:nvPr/>
            </p:nvSpPr>
            <p:spPr>
              <a:xfrm>
                <a:off x="991378" y="4509296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4 w 1572714"/>
                  <a:gd name="connsiteY1" fmla="*/ 247324 h 501084"/>
                  <a:gd name="connsiteX2" fmla="*/ 1572714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4" y="110731"/>
                      <a:pt x="1572714" y="247324"/>
                    </a:cubicBezTo>
                    <a:lnTo>
                      <a:pt x="1572714" y="253760"/>
                    </a:lnTo>
                    <a:cubicBezTo>
                      <a:pt x="1572714" y="390354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4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7" name="Serbest Form: Şekil 36">
                <a:extLst>
                  <a:ext uri="{FF2B5EF4-FFF2-40B4-BE49-F238E27FC236}">
                    <a16:creationId xmlns:a16="http://schemas.microsoft.com/office/drawing/2014/main" id="{66589FB8-8A21-27E1-AA05-D7F5CCC158DC}"/>
                  </a:ext>
                </a:extLst>
              </p:cNvPr>
              <p:cNvSpPr/>
              <p:nvPr/>
            </p:nvSpPr>
            <p:spPr>
              <a:xfrm>
                <a:off x="991378" y="5163281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4 w 1572714"/>
                  <a:gd name="connsiteY1" fmla="*/ 247324 h 501084"/>
                  <a:gd name="connsiteX2" fmla="*/ 1572714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4" y="110731"/>
                      <a:pt x="1572714" y="247324"/>
                    </a:cubicBezTo>
                    <a:lnTo>
                      <a:pt x="1572714" y="253760"/>
                    </a:lnTo>
                    <a:cubicBezTo>
                      <a:pt x="1572714" y="390353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8" name="Serbest Form: Şekil 37">
                <a:extLst>
                  <a:ext uri="{FF2B5EF4-FFF2-40B4-BE49-F238E27FC236}">
                    <a16:creationId xmlns:a16="http://schemas.microsoft.com/office/drawing/2014/main" id="{745A7D39-E1E9-EF1F-D64E-DC794D7F2F2A}"/>
                  </a:ext>
                </a:extLst>
              </p:cNvPr>
              <p:cNvSpPr/>
              <p:nvPr/>
            </p:nvSpPr>
            <p:spPr>
              <a:xfrm>
                <a:off x="991378" y="5823382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4 w 1572714"/>
                  <a:gd name="connsiteY1" fmla="*/ 247324 h 501084"/>
                  <a:gd name="connsiteX2" fmla="*/ 1572714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4" y="110731"/>
                      <a:pt x="1572714" y="247324"/>
                    </a:cubicBezTo>
                    <a:lnTo>
                      <a:pt x="1572714" y="253760"/>
                    </a:lnTo>
                    <a:cubicBezTo>
                      <a:pt x="1572714" y="390353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0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39" name="Serbest Form: Şekil 38">
                <a:extLst>
                  <a:ext uri="{FF2B5EF4-FFF2-40B4-BE49-F238E27FC236}">
                    <a16:creationId xmlns:a16="http://schemas.microsoft.com/office/drawing/2014/main" id="{8E98BD29-B814-5134-1C79-72265D4450E6}"/>
                  </a:ext>
                </a:extLst>
              </p:cNvPr>
              <p:cNvSpPr/>
              <p:nvPr/>
            </p:nvSpPr>
            <p:spPr>
              <a:xfrm>
                <a:off x="2710595" y="3101828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4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4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0098B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40" name="Serbest Form: Şekil 39">
                <a:extLst>
                  <a:ext uri="{FF2B5EF4-FFF2-40B4-BE49-F238E27FC236}">
                    <a16:creationId xmlns:a16="http://schemas.microsoft.com/office/drawing/2014/main" id="{01226BF9-A27C-06AE-53B9-449096D7119C}"/>
                  </a:ext>
                </a:extLst>
              </p:cNvPr>
              <p:cNvSpPr/>
              <p:nvPr/>
            </p:nvSpPr>
            <p:spPr>
              <a:xfrm>
                <a:off x="4429813" y="3101828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4"/>
                      <a:pt x="1461984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4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0098B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41" name="Serbest Form: Şekil 40">
                <a:extLst>
                  <a:ext uri="{FF2B5EF4-FFF2-40B4-BE49-F238E27FC236}">
                    <a16:creationId xmlns:a16="http://schemas.microsoft.com/office/drawing/2014/main" id="{B34E3AFA-90F9-D1AE-5641-AB96B11ECA8F}"/>
                  </a:ext>
                </a:extLst>
              </p:cNvPr>
              <p:cNvSpPr/>
              <p:nvPr/>
            </p:nvSpPr>
            <p:spPr>
              <a:xfrm>
                <a:off x="6149031" y="3101828"/>
                <a:ext cx="1572714" cy="501084"/>
              </a:xfrm>
              <a:custGeom>
                <a:avLst/>
                <a:gdLst>
                  <a:gd name="connsiteX0" fmla="*/ 1325391 w 1572714"/>
                  <a:gd name="connsiteY0" fmla="*/ 0 h 501084"/>
                  <a:gd name="connsiteX1" fmla="*/ 1572715 w 1572714"/>
                  <a:gd name="connsiteY1" fmla="*/ 247324 h 501084"/>
                  <a:gd name="connsiteX2" fmla="*/ 1572715 w 1572714"/>
                  <a:gd name="connsiteY2" fmla="*/ 253760 h 501084"/>
                  <a:gd name="connsiteX3" fmla="*/ 1325391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1" y="0"/>
                    </a:moveTo>
                    <a:cubicBezTo>
                      <a:pt x="1461984" y="0"/>
                      <a:pt x="1572715" y="110731"/>
                      <a:pt x="1572715" y="247324"/>
                    </a:cubicBezTo>
                    <a:lnTo>
                      <a:pt x="1572715" y="253760"/>
                    </a:lnTo>
                    <a:cubicBezTo>
                      <a:pt x="1572715" y="390354"/>
                      <a:pt x="1461984" y="501084"/>
                      <a:pt x="1325391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4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0098B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  <p:sp>
          <p:nvSpPr>
            <p:cNvPr id="42" name="Serbest Form: Şekil 41">
              <a:extLst>
                <a:ext uri="{FF2B5EF4-FFF2-40B4-BE49-F238E27FC236}">
                  <a16:creationId xmlns:a16="http://schemas.microsoft.com/office/drawing/2014/main" id="{6A7B141C-78BC-A450-E20D-F8D48D94C8C4}"/>
                </a:ext>
              </a:extLst>
            </p:cNvPr>
            <p:cNvSpPr/>
            <p:nvPr/>
          </p:nvSpPr>
          <p:spPr>
            <a:xfrm>
              <a:off x="3270736" y="1929942"/>
              <a:ext cx="2171638" cy="813964"/>
            </a:xfrm>
            <a:custGeom>
              <a:avLst/>
              <a:gdLst>
                <a:gd name="connsiteX0" fmla="*/ 1924315 w 2171638"/>
                <a:gd name="connsiteY0" fmla="*/ 0 h 813964"/>
                <a:gd name="connsiteX1" fmla="*/ 2171639 w 2171638"/>
                <a:gd name="connsiteY1" fmla="*/ 247324 h 813964"/>
                <a:gd name="connsiteX2" fmla="*/ 2171639 w 2171638"/>
                <a:gd name="connsiteY2" fmla="*/ 566641 h 813964"/>
                <a:gd name="connsiteX3" fmla="*/ 1924315 w 2171638"/>
                <a:gd name="connsiteY3" fmla="*/ 813965 h 813964"/>
                <a:gd name="connsiteX4" fmla="*/ 247324 w 2171638"/>
                <a:gd name="connsiteY4" fmla="*/ 813965 h 813964"/>
                <a:gd name="connsiteX5" fmla="*/ 0 w 2171638"/>
                <a:gd name="connsiteY5" fmla="*/ 566641 h 813964"/>
                <a:gd name="connsiteX6" fmla="*/ 0 w 2171638"/>
                <a:gd name="connsiteY6" fmla="*/ 247324 h 813964"/>
                <a:gd name="connsiteX7" fmla="*/ 247324 w 2171638"/>
                <a:gd name="connsiteY7" fmla="*/ 0 h 8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1638" h="813964">
                  <a:moveTo>
                    <a:pt x="1924315" y="0"/>
                  </a:moveTo>
                  <a:cubicBezTo>
                    <a:pt x="2060908" y="0"/>
                    <a:pt x="2171639" y="110731"/>
                    <a:pt x="2171639" y="247324"/>
                  </a:cubicBezTo>
                  <a:lnTo>
                    <a:pt x="2171639" y="566641"/>
                  </a:lnTo>
                  <a:cubicBezTo>
                    <a:pt x="2171639" y="703234"/>
                    <a:pt x="2060908" y="813965"/>
                    <a:pt x="1924315" y="813965"/>
                  </a:cubicBezTo>
                  <a:lnTo>
                    <a:pt x="247324" y="813965"/>
                  </a:lnTo>
                  <a:cubicBezTo>
                    <a:pt x="110731" y="813965"/>
                    <a:pt x="0" y="703234"/>
                    <a:pt x="0" y="566641"/>
                  </a:cubicBezTo>
                  <a:lnTo>
                    <a:pt x="0" y="247324"/>
                  </a:lnTo>
                  <a:cubicBezTo>
                    <a:pt x="0" y="110731"/>
                    <a:pt x="110731" y="0"/>
                    <a:pt x="247324" y="0"/>
                  </a:cubicBezTo>
                  <a:close/>
                </a:path>
              </a:pathLst>
            </a:custGeom>
            <a:solidFill>
              <a:srgbClr val="3A3C42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grpSp>
          <p:nvGrpSpPr>
            <p:cNvPr id="43" name="Grafik 6">
              <a:extLst>
                <a:ext uri="{FF2B5EF4-FFF2-40B4-BE49-F238E27FC236}">
                  <a16:creationId xmlns:a16="http://schemas.microsoft.com/office/drawing/2014/main" id="{902BA72B-3387-C8CD-0724-EBEE2B4D9511}"/>
                </a:ext>
              </a:extLst>
            </p:cNvPr>
            <p:cNvGrpSpPr/>
            <p:nvPr/>
          </p:nvGrpSpPr>
          <p:grpSpPr>
            <a:xfrm>
              <a:off x="9329018" y="3101828"/>
              <a:ext cx="1572714" cy="1251509"/>
              <a:chOff x="9329018" y="3101828"/>
              <a:chExt cx="1572714" cy="1251509"/>
            </a:xfrm>
          </p:grpSpPr>
          <p:sp>
            <p:nvSpPr>
              <p:cNvPr id="44" name="Serbest Form: Şekil 43">
                <a:extLst>
                  <a:ext uri="{FF2B5EF4-FFF2-40B4-BE49-F238E27FC236}">
                    <a16:creationId xmlns:a16="http://schemas.microsoft.com/office/drawing/2014/main" id="{34A29142-25B1-E6B0-C52F-C12F7BEB735D}"/>
                  </a:ext>
                </a:extLst>
              </p:cNvPr>
              <p:cNvSpPr/>
              <p:nvPr/>
            </p:nvSpPr>
            <p:spPr>
              <a:xfrm>
                <a:off x="9329018" y="3852253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4 w 1572714"/>
                  <a:gd name="connsiteY1" fmla="*/ 247324 h 501084"/>
                  <a:gd name="connsiteX2" fmla="*/ 1572714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3" y="0"/>
                      <a:pt x="1572714" y="110731"/>
                      <a:pt x="1572714" y="247324"/>
                    </a:cubicBezTo>
                    <a:lnTo>
                      <a:pt x="1572714" y="253760"/>
                    </a:lnTo>
                    <a:cubicBezTo>
                      <a:pt x="1572714" y="390353"/>
                      <a:pt x="1461983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3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3A3C4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  <p:sp>
            <p:nvSpPr>
              <p:cNvPr id="45" name="Serbest Form: Şekil 44">
                <a:extLst>
                  <a:ext uri="{FF2B5EF4-FFF2-40B4-BE49-F238E27FC236}">
                    <a16:creationId xmlns:a16="http://schemas.microsoft.com/office/drawing/2014/main" id="{CF6A32F1-FFF1-9E85-9296-F09D4B1E5EDF}"/>
                  </a:ext>
                </a:extLst>
              </p:cNvPr>
              <p:cNvSpPr/>
              <p:nvPr/>
            </p:nvSpPr>
            <p:spPr>
              <a:xfrm>
                <a:off x="9329018" y="3101828"/>
                <a:ext cx="1572714" cy="501084"/>
              </a:xfrm>
              <a:custGeom>
                <a:avLst/>
                <a:gdLst>
                  <a:gd name="connsiteX0" fmla="*/ 1325390 w 1572714"/>
                  <a:gd name="connsiteY0" fmla="*/ 0 h 501084"/>
                  <a:gd name="connsiteX1" fmla="*/ 1572714 w 1572714"/>
                  <a:gd name="connsiteY1" fmla="*/ 247324 h 501084"/>
                  <a:gd name="connsiteX2" fmla="*/ 1572714 w 1572714"/>
                  <a:gd name="connsiteY2" fmla="*/ 253760 h 501084"/>
                  <a:gd name="connsiteX3" fmla="*/ 1325390 w 1572714"/>
                  <a:gd name="connsiteY3" fmla="*/ 501084 h 501084"/>
                  <a:gd name="connsiteX4" fmla="*/ 247324 w 1572714"/>
                  <a:gd name="connsiteY4" fmla="*/ 501084 h 501084"/>
                  <a:gd name="connsiteX5" fmla="*/ 0 w 1572714"/>
                  <a:gd name="connsiteY5" fmla="*/ 253760 h 501084"/>
                  <a:gd name="connsiteX6" fmla="*/ 0 w 1572714"/>
                  <a:gd name="connsiteY6" fmla="*/ 247324 h 501084"/>
                  <a:gd name="connsiteX7" fmla="*/ 247324 w 1572714"/>
                  <a:gd name="connsiteY7" fmla="*/ 0 h 5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2714" h="501084">
                    <a:moveTo>
                      <a:pt x="1325390" y="0"/>
                    </a:moveTo>
                    <a:cubicBezTo>
                      <a:pt x="1461983" y="0"/>
                      <a:pt x="1572714" y="110731"/>
                      <a:pt x="1572714" y="247324"/>
                    </a:cubicBezTo>
                    <a:lnTo>
                      <a:pt x="1572714" y="253760"/>
                    </a:lnTo>
                    <a:cubicBezTo>
                      <a:pt x="1572714" y="390354"/>
                      <a:pt x="1461983" y="501084"/>
                      <a:pt x="1325390" y="501084"/>
                    </a:cubicBezTo>
                    <a:lnTo>
                      <a:pt x="247324" y="501084"/>
                    </a:lnTo>
                    <a:cubicBezTo>
                      <a:pt x="110731" y="501084"/>
                      <a:pt x="0" y="390354"/>
                      <a:pt x="0" y="253760"/>
                    </a:cubicBezTo>
                    <a:lnTo>
                      <a:pt x="0" y="247324"/>
                    </a:lnTo>
                    <a:cubicBezTo>
                      <a:pt x="0" y="110731"/>
                      <a:pt x="110731" y="0"/>
                      <a:pt x="247324" y="0"/>
                    </a:cubicBezTo>
                    <a:close/>
                  </a:path>
                </a:pathLst>
              </a:custGeom>
              <a:solidFill>
                <a:srgbClr val="0098B2"/>
              </a:solidFill>
              <a:ln w="12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r-TR"/>
              </a:p>
            </p:txBody>
          </p:sp>
        </p:grpSp>
        <p:sp>
          <p:nvSpPr>
            <p:cNvPr id="46" name="Serbest Form: Şekil 45">
              <a:extLst>
                <a:ext uri="{FF2B5EF4-FFF2-40B4-BE49-F238E27FC236}">
                  <a16:creationId xmlns:a16="http://schemas.microsoft.com/office/drawing/2014/main" id="{78A3FD24-B206-6D50-40FD-A593D6B7370C}"/>
                </a:ext>
              </a:extLst>
            </p:cNvPr>
            <p:cNvSpPr/>
            <p:nvPr/>
          </p:nvSpPr>
          <p:spPr>
            <a:xfrm>
              <a:off x="9029549" y="1929942"/>
              <a:ext cx="2171638" cy="813964"/>
            </a:xfrm>
            <a:custGeom>
              <a:avLst/>
              <a:gdLst>
                <a:gd name="connsiteX0" fmla="*/ 1924315 w 2171638"/>
                <a:gd name="connsiteY0" fmla="*/ 0 h 813964"/>
                <a:gd name="connsiteX1" fmla="*/ 2171639 w 2171638"/>
                <a:gd name="connsiteY1" fmla="*/ 247324 h 813964"/>
                <a:gd name="connsiteX2" fmla="*/ 2171639 w 2171638"/>
                <a:gd name="connsiteY2" fmla="*/ 566641 h 813964"/>
                <a:gd name="connsiteX3" fmla="*/ 1924315 w 2171638"/>
                <a:gd name="connsiteY3" fmla="*/ 813965 h 813964"/>
                <a:gd name="connsiteX4" fmla="*/ 247324 w 2171638"/>
                <a:gd name="connsiteY4" fmla="*/ 813965 h 813964"/>
                <a:gd name="connsiteX5" fmla="*/ 0 w 2171638"/>
                <a:gd name="connsiteY5" fmla="*/ 566641 h 813964"/>
                <a:gd name="connsiteX6" fmla="*/ 0 w 2171638"/>
                <a:gd name="connsiteY6" fmla="*/ 247324 h 813964"/>
                <a:gd name="connsiteX7" fmla="*/ 247324 w 2171638"/>
                <a:gd name="connsiteY7" fmla="*/ 0 h 8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1638" h="813964">
                  <a:moveTo>
                    <a:pt x="1924315" y="0"/>
                  </a:moveTo>
                  <a:cubicBezTo>
                    <a:pt x="2060908" y="0"/>
                    <a:pt x="2171639" y="110731"/>
                    <a:pt x="2171639" y="247324"/>
                  </a:cubicBezTo>
                  <a:lnTo>
                    <a:pt x="2171639" y="566641"/>
                  </a:lnTo>
                  <a:cubicBezTo>
                    <a:pt x="2171639" y="703234"/>
                    <a:pt x="2060908" y="813965"/>
                    <a:pt x="1924315" y="813965"/>
                  </a:cubicBezTo>
                  <a:lnTo>
                    <a:pt x="247324" y="813965"/>
                  </a:lnTo>
                  <a:cubicBezTo>
                    <a:pt x="110731" y="813965"/>
                    <a:pt x="0" y="703234"/>
                    <a:pt x="0" y="566641"/>
                  </a:cubicBezTo>
                  <a:lnTo>
                    <a:pt x="0" y="247324"/>
                  </a:lnTo>
                  <a:cubicBezTo>
                    <a:pt x="0" y="110731"/>
                    <a:pt x="110731" y="0"/>
                    <a:pt x="247324" y="0"/>
                  </a:cubicBezTo>
                  <a:close/>
                </a:path>
              </a:pathLst>
            </a:custGeom>
            <a:solidFill>
              <a:srgbClr val="3A3C42"/>
            </a:solidFill>
            <a:ln w="12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</p:grpSp>
      <p:sp>
        <p:nvSpPr>
          <p:cNvPr id="47" name="İçerik Yer Tutucusu 3">
            <a:extLst>
              <a:ext uri="{FF2B5EF4-FFF2-40B4-BE49-F238E27FC236}">
                <a16:creationId xmlns:a16="http://schemas.microsoft.com/office/drawing/2014/main" id="{6FA1AF31-F2B2-F89B-1A1E-FCBF5C04CC4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29705" y="821636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48" name="İçerik Yer Tutucusu 3">
            <a:extLst>
              <a:ext uri="{FF2B5EF4-FFF2-40B4-BE49-F238E27FC236}">
                <a16:creationId xmlns:a16="http://schemas.microsoft.com/office/drawing/2014/main" id="{AB29749F-5956-2240-F4AA-29334F9A70C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94707" y="2032758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49" name="İçerik Yer Tutucusu 3">
            <a:extLst>
              <a:ext uri="{FF2B5EF4-FFF2-40B4-BE49-F238E27FC236}">
                <a16:creationId xmlns:a16="http://schemas.microsoft.com/office/drawing/2014/main" id="{3D79B14F-0401-B9C0-163F-4DC4C4B0F93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378037" y="2048572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0" name="İçerik Yer Tutucusu 3">
            <a:extLst>
              <a:ext uri="{FF2B5EF4-FFF2-40B4-BE49-F238E27FC236}">
                <a16:creationId xmlns:a16="http://schemas.microsoft.com/office/drawing/2014/main" id="{E1C9034C-AA0F-6FC1-9E3C-9C1F72B08BE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039153" y="3069094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1" name="İçerik Yer Tutucusu 3">
            <a:extLst>
              <a:ext uri="{FF2B5EF4-FFF2-40B4-BE49-F238E27FC236}">
                <a16:creationId xmlns:a16="http://schemas.microsoft.com/office/drawing/2014/main" id="{A25A3976-A52A-BE92-CB66-F5539432594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757086" y="3047440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2" name="İçerik Yer Tutucusu 3">
            <a:extLst>
              <a:ext uri="{FF2B5EF4-FFF2-40B4-BE49-F238E27FC236}">
                <a16:creationId xmlns:a16="http://schemas.microsoft.com/office/drawing/2014/main" id="{BFE93973-CEFB-6F03-079A-D572920F211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494765" y="3064934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3" name="İçerik Yer Tutucusu 3">
            <a:extLst>
              <a:ext uri="{FF2B5EF4-FFF2-40B4-BE49-F238E27FC236}">
                <a16:creationId xmlns:a16="http://schemas.microsoft.com/office/drawing/2014/main" id="{5D688F7B-3D6B-8A69-3079-A80332E1F7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217974" y="3046043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4" name="İçerik Yer Tutucusu 3">
            <a:extLst>
              <a:ext uri="{FF2B5EF4-FFF2-40B4-BE49-F238E27FC236}">
                <a16:creationId xmlns:a16="http://schemas.microsoft.com/office/drawing/2014/main" id="{347CFED2-A097-7E71-9D0A-73FFD7DB4B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9378037" y="3064934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5" name="İçerik Yer Tutucusu 3">
            <a:extLst>
              <a:ext uri="{FF2B5EF4-FFF2-40B4-BE49-F238E27FC236}">
                <a16:creationId xmlns:a16="http://schemas.microsoft.com/office/drawing/2014/main" id="{939BDA22-B5F7-DD41-25E3-C717DA4C0F2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9397961" y="3784813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6" name="İçerik Yer Tutucusu 3">
            <a:extLst>
              <a:ext uri="{FF2B5EF4-FFF2-40B4-BE49-F238E27FC236}">
                <a16:creationId xmlns:a16="http://schemas.microsoft.com/office/drawing/2014/main" id="{BEAAD5EE-C5AD-FDF0-3C82-FDC2891CEF6A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05368" y="3776926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7" name="İçerik Yer Tutucusu 3">
            <a:extLst>
              <a:ext uri="{FF2B5EF4-FFF2-40B4-BE49-F238E27FC236}">
                <a16:creationId xmlns:a16="http://schemas.microsoft.com/office/drawing/2014/main" id="{0B8E638C-4A05-9E25-E6B2-A567BDE3EBB8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4516962" y="3802563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8" name="İçerik Yer Tutucusu 3">
            <a:extLst>
              <a:ext uri="{FF2B5EF4-FFF2-40B4-BE49-F238E27FC236}">
                <a16:creationId xmlns:a16="http://schemas.microsoft.com/office/drawing/2014/main" id="{44E2E4D8-AC7D-D965-0677-A3DFA196C95B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2789926" y="3802563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59" name="İçerik Yer Tutucusu 3">
            <a:extLst>
              <a:ext uri="{FF2B5EF4-FFF2-40B4-BE49-F238E27FC236}">
                <a16:creationId xmlns:a16="http://schemas.microsoft.com/office/drawing/2014/main" id="{3B9C6C43-E86D-E3D7-25AF-48D778871D9F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1078526" y="3802563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60" name="İçerik Yer Tutucusu 3">
            <a:extLst>
              <a:ext uri="{FF2B5EF4-FFF2-40B4-BE49-F238E27FC236}">
                <a16:creationId xmlns:a16="http://schemas.microsoft.com/office/drawing/2014/main" id="{A9BE590A-E9FC-6271-D396-F4BFB129B91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1050039" y="4443212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61" name="İçerik Yer Tutucusu 3">
            <a:extLst>
              <a:ext uri="{FF2B5EF4-FFF2-40B4-BE49-F238E27FC236}">
                <a16:creationId xmlns:a16="http://schemas.microsoft.com/office/drawing/2014/main" id="{615D92E1-1629-A8E9-61B5-01BB7D02A8B1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050038" y="5097893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62" name="İçerik Yer Tutucusu 3">
            <a:extLst>
              <a:ext uri="{FF2B5EF4-FFF2-40B4-BE49-F238E27FC236}">
                <a16:creationId xmlns:a16="http://schemas.microsoft.com/office/drawing/2014/main" id="{2C040D19-8284-BFE3-171F-C2B3053D89B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078525" y="5781576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63" name="İçerik Yer Tutucusu 3">
            <a:extLst>
              <a:ext uri="{FF2B5EF4-FFF2-40B4-BE49-F238E27FC236}">
                <a16:creationId xmlns:a16="http://schemas.microsoft.com/office/drawing/2014/main" id="{0B0A6D1C-6C02-C423-0CD2-64F98E3A8D92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2765328" y="4454986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  <p:sp>
        <p:nvSpPr>
          <p:cNvPr id="64" name="İçerik Yer Tutucusu 3">
            <a:extLst>
              <a:ext uri="{FF2B5EF4-FFF2-40B4-BE49-F238E27FC236}">
                <a16:creationId xmlns:a16="http://schemas.microsoft.com/office/drawing/2014/main" id="{556916DE-285A-CC33-48B3-FF6BDD37E3C7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2765327" y="5096466"/>
            <a:ext cx="1523695" cy="4927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/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16827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ak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3FAFB90-4101-B74C-E5CD-D69427DAE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06"/>
            <a:ext cx="12192000" cy="684018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0044CD5-A9D1-183F-93B4-F89F8D14D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277" y="592015"/>
            <a:ext cx="3320561" cy="7596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FC7A2D8-4895-41B2-7776-86213145DA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3897" y="-32842"/>
            <a:ext cx="10874413" cy="68819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F4D22B-A40C-05FE-60B7-7ED81C61BC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60031"/>
            <a:ext cx="6590581" cy="919678"/>
          </a:xfrm>
          <a:prstGeom prst="rect">
            <a:avLst/>
          </a:prstGeom>
        </p:spPr>
      </p:pic>
      <p:pic>
        <p:nvPicPr>
          <p:cNvPr id="29" name="Resim 28" descr="daire, grafik, sanat, taslak içeren bir resim">
            <a:extLst>
              <a:ext uri="{FF2B5EF4-FFF2-40B4-BE49-F238E27FC236}">
                <a16:creationId xmlns:a16="http://schemas.microsoft.com/office/drawing/2014/main" id="{3EBCF2E9-83A1-D9F3-E7EA-F61B3E0630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69" y="592015"/>
            <a:ext cx="6111920" cy="5600700"/>
          </a:xfrm>
          <a:prstGeom prst="rect">
            <a:avLst/>
          </a:prstGeom>
        </p:spPr>
      </p:pic>
      <p:pic>
        <p:nvPicPr>
          <p:cNvPr id="31" name="Resim 30" descr="yazı tipi, metin, grafik, grafik tasarım içeren bir resim">
            <a:extLst>
              <a:ext uri="{FF2B5EF4-FFF2-40B4-BE49-F238E27FC236}">
                <a16:creationId xmlns:a16="http://schemas.microsoft.com/office/drawing/2014/main" id="{BE48B723-83E0-9A67-D814-6D8C2DECF5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000951"/>
            <a:ext cx="3417389" cy="63166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C16F22B-7A54-721B-A043-DD03971E1DE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5771" y="4677301"/>
            <a:ext cx="19050" cy="904875"/>
          </a:xfrm>
          <a:prstGeom prst="rect">
            <a:avLst/>
          </a:prstGeom>
        </p:spPr>
      </p:pic>
      <p:sp>
        <p:nvSpPr>
          <p:cNvPr id="7" name="Başlık Yer Tutucusu 1">
            <a:extLst>
              <a:ext uri="{FF2B5EF4-FFF2-40B4-BE49-F238E27FC236}">
                <a16:creationId xmlns:a16="http://schemas.microsoft.com/office/drawing/2014/main" id="{F8AD8237-ACAD-3986-C5F8-C52D1B68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01" y="2380132"/>
            <a:ext cx="4589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3A3C42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BAŞLIK</a:t>
            </a: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81B2827D-7BBB-BC20-8516-29983E58CAF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9316" y="4844984"/>
            <a:ext cx="6611599" cy="50339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  <a:lvl2pPr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KONU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B472EA15-F1F4-5009-A3CB-3BB9FD80327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91801" y="5802320"/>
            <a:ext cx="6611599" cy="27460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3A3C42"/>
                </a:solidFill>
                <a:latin typeface="Corporative Sans Black" panose="00000A00000000000000" pitchFamily="2" charset="-94"/>
              </a:defRPr>
            </a:lvl1pPr>
            <a:lvl2pPr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Ad-</a:t>
            </a:r>
            <a:r>
              <a:rPr lang="tr-TR" dirty="0" err="1"/>
              <a:t>Soyad</a:t>
            </a:r>
            <a:endParaRPr lang="tr-TR" dirty="0"/>
          </a:p>
        </p:txBody>
      </p:sp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8DD617DF-FA50-0E94-A193-E5D8D5A31C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1800" y="6123697"/>
            <a:ext cx="6611599" cy="27460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buNone/>
              <a:defRPr sz="1800" b="0" i="1">
                <a:ln>
                  <a:noFill/>
                </a:ln>
                <a:solidFill>
                  <a:srgbClr val="0098B2"/>
                </a:solidFill>
                <a:latin typeface="Corporative Sans Cnd Black It" panose="00000A00000000000000" pitchFamily="2" charset="-94"/>
              </a:defRPr>
            </a:lvl1pPr>
            <a:lvl2pPr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Unvan</a:t>
            </a:r>
          </a:p>
        </p:txBody>
      </p:sp>
    </p:spTree>
    <p:extLst>
      <p:ext uri="{BB962C8B-B14F-4D97-AF65-F5344CB8AC3E}">
        <p14:creationId xmlns:p14="http://schemas.microsoft.com/office/powerpoint/2010/main" val="354405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91A2BFF8-606A-5151-EB5B-08059C8A1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77153">
            <a:off x="9127925" y="520117"/>
            <a:ext cx="6514222" cy="6225687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4159B1EF-DADA-2D53-8BAB-E87DAEF9E015}"/>
              </a:ext>
            </a:extLst>
          </p:cNvPr>
          <p:cNvSpPr txBox="1">
            <a:spLocks/>
          </p:cNvSpPr>
          <p:nvPr userDrawn="1"/>
        </p:nvSpPr>
        <p:spPr>
          <a:xfrm>
            <a:off x="5698217" y="2861617"/>
            <a:ext cx="3595915" cy="33648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400" dirty="0">
              <a:solidFill>
                <a:srgbClr val="393C43"/>
              </a:solidFill>
              <a:latin typeface="Corporative Sans Black" panose="00000A00000000000000" pitchFamily="2" charset="-94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E65B33-C7FC-E2C0-F677-A472998860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801" y="838536"/>
            <a:ext cx="7505699" cy="11840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E28989F-2747-2B42-FC6B-52A38EB08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481" y="2125287"/>
            <a:ext cx="8668019" cy="4101197"/>
          </a:xfrm>
          <a:prstGeom prst="rect">
            <a:avLst/>
          </a:prstGeo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DE9042F6-144A-CBB1-867D-3442117E1E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1454" y="2780121"/>
            <a:ext cx="5920846" cy="3077754"/>
          </a:xfrm>
        </p:spPr>
        <p:txBody>
          <a:bodyPr/>
          <a:lstStyle>
            <a:lvl1pPr marL="342900" indent="-342900" algn="l">
              <a:buClr>
                <a:srgbClr val="0098B2"/>
              </a:buClr>
              <a:buFont typeface="Corporative" panose="00000A00000000000000" pitchFamily="50" charset="-94"/>
              <a:buChar char="|"/>
              <a:defRPr sz="2400">
                <a:solidFill>
                  <a:srgbClr val="3A3C42"/>
                </a:solidFill>
                <a:latin typeface="Corporative" panose="00000A00000000000000" pitchFamily="50" charset="-9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Konu-1</a:t>
            </a:r>
          </a:p>
          <a:p>
            <a:r>
              <a:rPr lang="tr-TR" dirty="0"/>
              <a:t>Konu-2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28" name="Başlık 27">
            <a:extLst>
              <a:ext uri="{FF2B5EF4-FFF2-40B4-BE49-F238E27FC236}">
                <a16:creationId xmlns:a16="http://schemas.microsoft.com/office/drawing/2014/main" id="{ACA3A114-CEF4-4E7C-B18A-359D03E72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550" y="767794"/>
            <a:ext cx="660762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İÇİNDEKİLER</a:t>
            </a:r>
          </a:p>
        </p:txBody>
      </p:sp>
    </p:spTree>
    <p:extLst>
      <p:ext uri="{BB962C8B-B14F-4D97-AF65-F5344CB8AC3E}">
        <p14:creationId xmlns:p14="http://schemas.microsoft.com/office/powerpoint/2010/main" val="3103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Geçi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807A0D4-C95C-1021-7B35-E4A4EAD89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994" y="-1"/>
            <a:ext cx="9195171" cy="6662057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0493CA-36F6-13BD-0E2A-63E6468F1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60762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77DCF39F-FC58-ECE0-4151-4EFBF51F5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04876"/>
            <a:ext cx="6607629" cy="3386138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BÖLÜM GEÇİŞ</a:t>
            </a:r>
            <a:br>
              <a:rPr lang="tr-TR" dirty="0"/>
            </a:br>
            <a:r>
              <a:rPr lang="tr-TR" dirty="0"/>
              <a:t>SAYFASI</a:t>
            </a:r>
          </a:p>
        </p:txBody>
      </p:sp>
    </p:spTree>
    <p:extLst>
      <p:ext uri="{BB962C8B-B14F-4D97-AF65-F5344CB8AC3E}">
        <p14:creationId xmlns:p14="http://schemas.microsoft.com/office/powerpoint/2010/main" val="100680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eirk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4A91A6E-5C9A-54B4-C5FA-187E6F4BA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6201"/>
            <a:ext cx="8153400" cy="113776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9C62A15-8307-A10C-0DCA-843DB92A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856"/>
            <a:ext cx="6611599" cy="10106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9" name="Grafik 7">
            <a:extLst>
              <a:ext uri="{FF2B5EF4-FFF2-40B4-BE49-F238E27FC236}">
                <a16:creationId xmlns:a16="http://schemas.microsoft.com/office/drawing/2014/main" id="{C4EABF3A-AA74-9005-2068-7BE8E3DA4660}"/>
              </a:ext>
            </a:extLst>
          </p:cNvPr>
          <p:cNvSpPr/>
          <p:nvPr/>
        </p:nvSpPr>
        <p:spPr>
          <a:xfrm>
            <a:off x="7919359" y="1965338"/>
            <a:ext cx="3772068" cy="4059437"/>
          </a:xfrm>
          <a:custGeom>
            <a:avLst/>
            <a:gdLst>
              <a:gd name="connsiteX0" fmla="*/ 3149627 w 3772068"/>
              <a:gd name="connsiteY0" fmla="*/ 4059438 h 4059437"/>
              <a:gd name="connsiteX1" fmla="*/ 622442 w 3772068"/>
              <a:gd name="connsiteY1" fmla="*/ 4059438 h 4059437"/>
              <a:gd name="connsiteX2" fmla="*/ 0 w 3772068"/>
              <a:gd name="connsiteY2" fmla="*/ 3436996 h 4059437"/>
              <a:gd name="connsiteX3" fmla="*/ 0 w 3772068"/>
              <a:gd name="connsiteY3" fmla="*/ 622442 h 4059437"/>
              <a:gd name="connsiteX4" fmla="*/ 622442 w 3772068"/>
              <a:gd name="connsiteY4" fmla="*/ 0 h 4059437"/>
              <a:gd name="connsiteX5" fmla="*/ 3149627 w 3772068"/>
              <a:gd name="connsiteY5" fmla="*/ 0 h 4059437"/>
              <a:gd name="connsiteX6" fmla="*/ 3772069 w 3772068"/>
              <a:gd name="connsiteY6" fmla="*/ 622442 h 4059437"/>
              <a:gd name="connsiteX7" fmla="*/ 3772069 w 3772068"/>
              <a:gd name="connsiteY7" fmla="*/ 3436996 h 4059437"/>
              <a:gd name="connsiteX8" fmla="*/ 3149627 w 3772068"/>
              <a:gd name="connsiteY8" fmla="*/ 4059438 h 4059437"/>
              <a:gd name="connsiteX9" fmla="*/ 3149627 w 3772068"/>
              <a:gd name="connsiteY9" fmla="*/ 4059438 h 405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2068" h="4059437">
                <a:moveTo>
                  <a:pt x="3149627" y="4059438"/>
                </a:moveTo>
                <a:lnTo>
                  <a:pt x="622442" y="4059438"/>
                </a:lnTo>
                <a:cubicBezTo>
                  <a:pt x="278656" y="4059438"/>
                  <a:pt x="0" y="3780751"/>
                  <a:pt x="0" y="3436996"/>
                </a:cubicBezTo>
                <a:lnTo>
                  <a:pt x="0" y="622442"/>
                </a:lnTo>
                <a:cubicBezTo>
                  <a:pt x="0" y="278687"/>
                  <a:pt x="278687" y="0"/>
                  <a:pt x="622442" y="0"/>
                </a:cubicBezTo>
                <a:lnTo>
                  <a:pt x="3149627" y="0"/>
                </a:lnTo>
                <a:cubicBezTo>
                  <a:pt x="3493413" y="0"/>
                  <a:pt x="3772069" y="278687"/>
                  <a:pt x="3772069" y="622442"/>
                </a:cubicBezTo>
                <a:lnTo>
                  <a:pt x="3772069" y="3436996"/>
                </a:lnTo>
                <a:cubicBezTo>
                  <a:pt x="3772069" y="3780781"/>
                  <a:pt x="3493382" y="4059438"/>
                  <a:pt x="3149627" y="4059438"/>
                </a:cubicBezTo>
                <a:cubicBezTo>
                  <a:pt x="3149627" y="4059438"/>
                  <a:pt x="3493413" y="4059438"/>
                  <a:pt x="3149627" y="4059438"/>
                </a:cubicBezTo>
                <a:close/>
              </a:path>
            </a:pathLst>
          </a:custGeom>
          <a:noFill/>
          <a:ln w="3087" cap="flat">
            <a:solidFill>
              <a:srgbClr val="3A3C42"/>
            </a:solidFill>
            <a:custDash>
              <a:ds d="0" sp="0"/>
              <a:ds d="899250" sp="899250"/>
            </a:custDash>
            <a:miter/>
          </a:ln>
        </p:spPr>
        <p:txBody>
          <a:bodyPr rtlCol="0" anchor="ctr"/>
          <a:lstStyle/>
          <a:p>
            <a:endParaRPr lang="tr-TR" dirty="0"/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FEA0B634-66A3-E426-21FD-BB01DD8C205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99606" y="2382690"/>
            <a:ext cx="3211573" cy="33039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11291D84-1FC2-6BAF-90FD-1D700CFB9D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1" y="2469001"/>
            <a:ext cx="6611599" cy="33039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3B137187-6CE5-FB09-0720-96C178E8D810}"/>
              </a:ext>
            </a:extLst>
          </p:cNvPr>
          <p:cNvCxnSpPr>
            <a:cxnSpLocks/>
          </p:cNvCxnSpPr>
          <p:nvPr userDrawn="1"/>
        </p:nvCxnSpPr>
        <p:spPr>
          <a:xfrm>
            <a:off x="7707080" y="1965338"/>
            <a:ext cx="0" cy="4132516"/>
          </a:xfrm>
          <a:prstGeom prst="line">
            <a:avLst/>
          </a:prstGeom>
          <a:ln>
            <a:solidFill>
              <a:srgbClr val="029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8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D687A41-18D2-C72C-0DF5-CC5153F9D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7446" y="0"/>
            <a:ext cx="7197107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73E93-78F2-37F5-B81C-6CF20C9FF5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2095" y="1506762"/>
            <a:ext cx="4518961" cy="486287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433FF85-43DC-D80A-EFD0-A7B2D41A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56" y="495886"/>
            <a:ext cx="7468202" cy="894762"/>
          </a:xfrm>
        </p:spPr>
        <p:txBody>
          <a:bodyPr/>
          <a:lstStyle>
            <a:lvl1pPr>
              <a:defRPr b="1"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EA26249-5923-03CA-8844-DDA21B833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476" y="1880322"/>
            <a:ext cx="3930197" cy="4115753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A303B3-09E5-AB57-36A5-C5BA6A4792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945" y="1506762"/>
            <a:ext cx="4518961" cy="4862875"/>
          </a:xfrm>
          <a:prstGeom prst="rect">
            <a:avLst/>
          </a:prstGeom>
        </p:spPr>
      </p:pic>
      <p:sp>
        <p:nvSpPr>
          <p:cNvPr id="11" name="İçerik Yer Tutucusu 3">
            <a:extLst>
              <a:ext uri="{FF2B5EF4-FFF2-40B4-BE49-F238E27FC236}">
                <a16:creationId xmlns:a16="http://schemas.microsoft.com/office/drawing/2014/main" id="{4A24A417-BCE7-5E32-8D5C-76EDE800F6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35326" y="1880322"/>
            <a:ext cx="3930197" cy="4115753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61408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9D9623F-F514-C38A-833A-887D0342E434}"/>
              </a:ext>
            </a:extLst>
          </p:cNvPr>
          <p:cNvSpPr/>
          <p:nvPr userDrawn="1"/>
        </p:nvSpPr>
        <p:spPr>
          <a:xfrm>
            <a:off x="6169024" y="1690688"/>
            <a:ext cx="5160963" cy="823912"/>
          </a:xfrm>
          <a:prstGeom prst="roundRect">
            <a:avLst/>
          </a:prstGeom>
          <a:solidFill>
            <a:srgbClr val="0098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5E7D976-48BF-8D1A-FBDA-917CBC1C74EA}"/>
              </a:ext>
            </a:extLst>
          </p:cNvPr>
          <p:cNvSpPr/>
          <p:nvPr userDrawn="1"/>
        </p:nvSpPr>
        <p:spPr>
          <a:xfrm>
            <a:off x="833436" y="1681163"/>
            <a:ext cx="5160963" cy="823912"/>
          </a:xfrm>
          <a:prstGeom prst="roundRect">
            <a:avLst/>
          </a:prstGeom>
          <a:solidFill>
            <a:srgbClr val="0098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971E24-D852-13FA-DE48-547A172A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03BAEF6-8DB2-E91A-76F2-6FBBE9E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170ADA9-17A1-B067-B2FA-E35CABF0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9893040-EBCE-A2EE-2D19-9A7117C2B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01C0AF-D931-8C78-83B3-669B4EF2C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0893"/>
            <a:ext cx="8153400" cy="11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3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Karşılaştırma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9D9623F-F514-C38A-833A-887D0342E434}"/>
              </a:ext>
            </a:extLst>
          </p:cNvPr>
          <p:cNvSpPr/>
          <p:nvPr userDrawn="1"/>
        </p:nvSpPr>
        <p:spPr>
          <a:xfrm>
            <a:off x="6169024" y="1690688"/>
            <a:ext cx="5160963" cy="823912"/>
          </a:xfrm>
          <a:prstGeom prst="roundRect">
            <a:avLst/>
          </a:prstGeom>
          <a:solidFill>
            <a:srgbClr val="0098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5E7D976-48BF-8D1A-FBDA-917CBC1C74EA}"/>
              </a:ext>
            </a:extLst>
          </p:cNvPr>
          <p:cNvSpPr/>
          <p:nvPr userDrawn="1"/>
        </p:nvSpPr>
        <p:spPr>
          <a:xfrm>
            <a:off x="833436" y="1681163"/>
            <a:ext cx="5160963" cy="823912"/>
          </a:xfrm>
          <a:prstGeom prst="roundRect">
            <a:avLst/>
          </a:prstGeom>
          <a:solidFill>
            <a:srgbClr val="0098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D69453-26E1-CD4C-AF8D-11C61B1C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012441" cy="955675"/>
          </a:xfrm>
        </p:spPr>
        <p:txBody>
          <a:bodyPr/>
          <a:lstStyle>
            <a:lvl1pPr>
              <a:defRPr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971E24-D852-13FA-DE48-547A172A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03BAEF6-8DB2-E91A-76F2-6FBBE9E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170ADA9-17A1-B067-B2FA-E35CABF0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orporative Sans Black" panose="00000A00000000000000" pitchFamily="2" charset="-9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9893040-EBCE-A2EE-2D19-9A7117C2B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55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dde ve İçerik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36C1C46-3D43-8553-E009-355492153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-39888"/>
            <a:ext cx="6694767" cy="63563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B49F62E-68ED-683A-3503-9F712A6E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2" y="448572"/>
            <a:ext cx="6484022" cy="62086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highlight>
                  <a:srgbClr val="FFFF00"/>
                </a:highlight>
                <a:latin typeface="Corporative Sans Black" panose="00000A00000000000000" pitchFamily="2" charset="-94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27" name="İçerik Yer Tutucusu 3">
            <a:extLst>
              <a:ext uri="{FF2B5EF4-FFF2-40B4-BE49-F238E27FC236}">
                <a16:creationId xmlns:a16="http://schemas.microsoft.com/office/drawing/2014/main" id="{D4E67534-AD34-5BED-EA4C-94168BEA55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1543" y="1986431"/>
            <a:ext cx="3930197" cy="4115753"/>
          </a:xfrm>
        </p:spPr>
        <p:txBody>
          <a:bodyPr/>
          <a:lstStyle>
            <a:lvl1pPr marL="2286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1pPr>
            <a:lvl2pPr marL="6858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2pPr>
            <a:lvl3pPr marL="11430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3pPr>
            <a:lvl4pPr marL="16002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4pPr>
            <a:lvl5pPr marL="20574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33" name="İçerik Yer Tutucusu 3">
            <a:extLst>
              <a:ext uri="{FF2B5EF4-FFF2-40B4-BE49-F238E27FC236}">
                <a16:creationId xmlns:a16="http://schemas.microsoft.com/office/drawing/2014/main" id="{8A82604D-2CB6-F6C7-4D7D-83FB2322A1A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558314" y="2049386"/>
            <a:ext cx="3930197" cy="3856113"/>
          </a:xfrm>
        </p:spPr>
        <p:txBody>
          <a:bodyPr/>
          <a:lstStyle>
            <a:lvl1pPr marL="228600" indent="-228600">
              <a:buClr>
                <a:srgbClr val="0098B2"/>
              </a:buClr>
              <a:buFont typeface="Calibri" panose="020F0502020204030204" pitchFamily="34" charset="0"/>
              <a:buChar char="|"/>
              <a:defRPr/>
            </a:lvl1pPr>
          </a:lstStyle>
          <a:p>
            <a:pPr lvl="0"/>
            <a:r>
              <a:rPr lang="tr-TR" dirty="0"/>
              <a:t>Madde</a:t>
            </a:r>
          </a:p>
          <a:p>
            <a:pPr lvl="0"/>
            <a:r>
              <a:rPr lang="tr-TR" dirty="0"/>
              <a:t>Madde</a:t>
            </a:r>
          </a:p>
          <a:p>
            <a:pPr lvl="0"/>
            <a:r>
              <a:rPr lang="tr-TR" dirty="0"/>
              <a:t>Madde</a:t>
            </a:r>
          </a:p>
          <a:p>
            <a:pPr lvl="0"/>
            <a:r>
              <a:rPr lang="tr-TR" dirty="0"/>
              <a:t>Madde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46561-DFA1-C044-CB03-03141FC50A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25141"/>
            <a:ext cx="7558314" cy="10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ekran görüntüsü, tasarım içeren bir resim">
            <a:extLst>
              <a:ext uri="{FF2B5EF4-FFF2-40B4-BE49-F238E27FC236}">
                <a16:creationId xmlns:a16="http://schemas.microsoft.com/office/drawing/2014/main" id="{A172C90A-CF3A-E514-D6A1-F045DED79A9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D03B6B1-5C2F-9677-2CDB-221925CA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7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098ED5-7149-0E16-8138-C2AEE9D6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7D333C-D1D9-A81A-27CA-5904051E3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CFD9-47D8-4537-BFE9-69F703260B50}" type="datetimeFigureOut">
              <a:rPr lang="tr-TR" smtClean="0"/>
              <a:t>11.07.2024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F2DDC9-5B59-11BF-2B2B-26A6F9913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5D978D-AFF1-8269-11F4-34AF722E11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80105" y="408815"/>
            <a:ext cx="2816809" cy="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49" r:id="rId3"/>
    <p:sldLayoutId id="2147483651" r:id="rId4"/>
    <p:sldLayoutId id="2147483650" r:id="rId5"/>
    <p:sldLayoutId id="2147483652" r:id="rId6"/>
    <p:sldLayoutId id="2147483653" r:id="rId7"/>
    <p:sldLayoutId id="2147483667" r:id="rId8"/>
    <p:sldLayoutId id="2147483654" r:id="rId9"/>
    <p:sldLayoutId id="2147483663" r:id="rId10"/>
    <p:sldLayoutId id="2147483655" r:id="rId11"/>
    <p:sldLayoutId id="2147483657" r:id="rId12"/>
    <p:sldLayoutId id="2147483656" r:id="rId13"/>
    <p:sldLayoutId id="2147483658" r:id="rId14"/>
    <p:sldLayoutId id="2147483664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tek.tau.edu.tr/" TargetMode="External"/><Relationship Id="rId2" Type="http://schemas.openxmlformats.org/officeDocument/2006/relationships/hyperlink" Target="https://3fcampus.tau.edu.t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3fcampus.tau.edu.tr/uploads/bylaws/bidb.tau/1.5.5651.pdf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6ACD38-75FB-1254-C8D6-6EACE44C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6512"/>
            <a:ext cx="5604199" cy="133956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TÜRK-ALMAN ÜNİVERSİTESİ WEB EDİTÖR EĞİTİMİ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2B0F7D-5210-AD39-BA6B-B3698F001D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0524" y="4888946"/>
            <a:ext cx="6611599" cy="503393"/>
          </a:xfrm>
        </p:spPr>
        <p:txBody>
          <a:bodyPr>
            <a:normAutofit/>
          </a:bodyPr>
          <a:lstStyle/>
          <a:p>
            <a:r>
              <a:rPr lang="tr-TR" sz="2400" b="1" dirty="0"/>
              <a:t>Bilgi İşlem Daire Başkanlığı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D4544A7-A035-A5E4-4B45-A7D1477F709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Öğr. Gör. Gülçin YANGIN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E5CB738-3C1F-2626-63FC-72956903F71E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i="0" dirty="0"/>
              <a:t>Web Servisi Sorumlusu</a:t>
            </a:r>
          </a:p>
        </p:txBody>
      </p:sp>
    </p:spTree>
    <p:extLst>
      <p:ext uri="{BB962C8B-B14F-4D97-AF65-F5344CB8AC3E}">
        <p14:creationId xmlns:p14="http://schemas.microsoft.com/office/powerpoint/2010/main" val="2818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35075"/>
            <a:ext cx="6962775" cy="1325563"/>
          </a:xfrm>
        </p:spPr>
        <p:txBody>
          <a:bodyPr/>
          <a:lstStyle/>
          <a:p>
            <a:r>
              <a:rPr lang="tr-TR" b="1" dirty="0" smtClean="0"/>
              <a:t>HABER LİSTESİ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97191" y="1560638"/>
            <a:ext cx="11397618" cy="45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D7181E-8F59-765D-FD96-A0457596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868"/>
            <a:ext cx="6962775" cy="1325563"/>
          </a:xfrm>
        </p:spPr>
        <p:txBody>
          <a:bodyPr/>
          <a:lstStyle/>
          <a:p>
            <a:r>
              <a:rPr lang="tr-TR" b="1" dirty="0"/>
              <a:t>HABER EKLEME-1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9C42AD1-3861-CB01-1486-345895E270F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00173" y="1569431"/>
            <a:ext cx="10991654" cy="4809225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7E747753-5A29-9E15-4FA7-7F131750FB95}"/>
              </a:ext>
            </a:extLst>
          </p:cNvPr>
          <p:cNvSpPr/>
          <p:nvPr/>
        </p:nvSpPr>
        <p:spPr>
          <a:xfrm>
            <a:off x="2554664" y="4835951"/>
            <a:ext cx="7701698" cy="6598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3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D7181E-8F59-765D-FD96-A0457596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282"/>
            <a:ext cx="6962775" cy="1325563"/>
          </a:xfrm>
        </p:spPr>
        <p:txBody>
          <a:bodyPr/>
          <a:lstStyle/>
          <a:p>
            <a:r>
              <a:rPr lang="tr-TR" b="1" dirty="0"/>
              <a:t>HABER EKLEME-2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73EB8C6-37E7-3450-E06E-FA55DBD6B82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8216" y="1570032"/>
            <a:ext cx="10867292" cy="4707286"/>
          </a:xfr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8A1ADE4-3B22-9E08-CC46-FC1D945845E8}"/>
              </a:ext>
            </a:extLst>
          </p:cNvPr>
          <p:cNvSpPr/>
          <p:nvPr/>
        </p:nvSpPr>
        <p:spPr>
          <a:xfrm>
            <a:off x="2527169" y="3676454"/>
            <a:ext cx="3908800" cy="66694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2B6EE68-135E-6635-1757-FD3BA8C98EA1}"/>
              </a:ext>
            </a:extLst>
          </p:cNvPr>
          <p:cNvSpPr/>
          <p:nvPr/>
        </p:nvSpPr>
        <p:spPr>
          <a:xfrm>
            <a:off x="2527168" y="5693631"/>
            <a:ext cx="3979139" cy="48122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EF7BF549-D6F5-7DA8-9E96-BBCFE2692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99" y="5656682"/>
            <a:ext cx="518170" cy="518170"/>
          </a:xfrm>
          <a:prstGeom prst="rect">
            <a:avLst/>
          </a:prstGeom>
        </p:spPr>
      </p:pic>
      <p:pic>
        <p:nvPicPr>
          <p:cNvPr id="15" name="Resim 14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0F082E28-94CE-00B3-5023-63C180A52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99" y="3676454"/>
            <a:ext cx="518170" cy="5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D7181E-8F59-765D-FD96-A0457596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698"/>
            <a:ext cx="6962775" cy="1325563"/>
          </a:xfrm>
        </p:spPr>
        <p:txBody>
          <a:bodyPr/>
          <a:lstStyle/>
          <a:p>
            <a:r>
              <a:rPr lang="tr-TR" b="1" dirty="0"/>
              <a:t>HABER EKLEME-3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97B5785-522B-4D54-BBCC-D82474B7C7A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26831" y="1821382"/>
            <a:ext cx="10615248" cy="4228314"/>
          </a:xfr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CD7B927-6E27-AA25-8266-468EADB31C1D}"/>
              </a:ext>
            </a:extLst>
          </p:cNvPr>
          <p:cNvSpPr/>
          <p:nvPr/>
        </p:nvSpPr>
        <p:spPr>
          <a:xfrm>
            <a:off x="726831" y="2157378"/>
            <a:ext cx="3275482" cy="49962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8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297514" y="5994389"/>
            <a:ext cx="772998" cy="369332"/>
          </a:xfrm>
          <a:prstGeom prst="cloudCallout">
            <a:avLst>
              <a:gd name="adj1" fmla="val -29122"/>
              <a:gd name="adj2" fmla="val -132057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üşünce Balonu: Bulut 19">
            <a:extLst>
              <a:ext uri="{FF2B5EF4-FFF2-40B4-BE49-F238E27FC236}">
                <a16:creationId xmlns:a16="http://schemas.microsoft.com/office/drawing/2014/main" id="{6B9FDEC9-8FB6-2289-289A-6186D5423D66}"/>
              </a:ext>
            </a:extLst>
          </p:cNvPr>
          <p:cNvSpPr/>
          <p:nvPr/>
        </p:nvSpPr>
        <p:spPr>
          <a:xfrm>
            <a:off x="10524516" y="6033721"/>
            <a:ext cx="772998" cy="369332"/>
          </a:xfrm>
          <a:prstGeom prst="cloudCallout">
            <a:avLst>
              <a:gd name="adj1" fmla="val 32149"/>
              <a:gd name="adj2" fmla="val -138752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694"/>
            <a:ext cx="7758545" cy="1325563"/>
          </a:xfrm>
        </p:spPr>
        <p:txBody>
          <a:bodyPr/>
          <a:lstStyle/>
          <a:p>
            <a:r>
              <a:rPr lang="tr-TR" b="1" dirty="0"/>
              <a:t>ONAY SÜRECİ BEKLEYEN HABER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D786BAB-05BB-33A1-367D-2E9220177E4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97642" y="1795171"/>
            <a:ext cx="10995200" cy="397627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F2C3EAB-49D9-FF43-24C9-EF7D1CAEB241}"/>
              </a:ext>
            </a:extLst>
          </p:cNvPr>
          <p:cNvSpPr txBox="1"/>
          <p:nvPr/>
        </p:nvSpPr>
        <p:spPr>
          <a:xfrm>
            <a:off x="7519986" y="1399023"/>
            <a:ext cx="340827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r-TR" sz="1400" dirty="0"/>
              <a:t>Yetki sahibi olunan birimi gösterir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A83C39-8E6A-6681-2421-ECE3D86F439D}"/>
              </a:ext>
            </a:extLst>
          </p:cNvPr>
          <p:cNvSpPr/>
          <p:nvPr/>
        </p:nvSpPr>
        <p:spPr>
          <a:xfrm>
            <a:off x="680298" y="2172724"/>
            <a:ext cx="3272715" cy="433633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673009FB-7BAA-D4F0-E72A-9C07EE43857D}"/>
              </a:ext>
            </a:extLst>
          </p:cNvPr>
          <p:cNvSpPr/>
          <p:nvPr/>
        </p:nvSpPr>
        <p:spPr>
          <a:xfrm>
            <a:off x="9156681" y="5807209"/>
            <a:ext cx="772998" cy="369332"/>
          </a:xfrm>
          <a:prstGeom prst="cloudCallout">
            <a:avLst>
              <a:gd name="adj1" fmla="val 136251"/>
              <a:gd name="adj2" fmla="val -89465"/>
            </a:avLst>
          </a:prstGeom>
          <a:solidFill>
            <a:srgbClr val="58C9F3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843D66D-AF81-5321-F4C1-CE83B12FB34B}"/>
              </a:ext>
            </a:extLst>
          </p:cNvPr>
          <p:cNvSpPr txBox="1"/>
          <p:nvPr/>
        </p:nvSpPr>
        <p:spPr>
          <a:xfrm>
            <a:off x="9224124" y="5853777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9709069" y="6061526"/>
            <a:ext cx="772998" cy="369332"/>
          </a:xfrm>
          <a:prstGeom prst="cloudCallout">
            <a:avLst>
              <a:gd name="adj1" fmla="val 106490"/>
              <a:gd name="adj2" fmla="val -147655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9809543" y="6102111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Onayla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6B9875D-C0D0-050C-4547-B4226E823F49}"/>
              </a:ext>
            </a:extLst>
          </p:cNvPr>
          <p:cNvSpPr/>
          <p:nvPr/>
        </p:nvSpPr>
        <p:spPr>
          <a:xfrm>
            <a:off x="10224106" y="2928278"/>
            <a:ext cx="1317641" cy="4430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D1ECDC6-310A-3810-D5D2-CAA57D1C2AFE}"/>
              </a:ext>
            </a:extLst>
          </p:cNvPr>
          <p:cNvSpPr txBox="1"/>
          <p:nvPr/>
        </p:nvSpPr>
        <p:spPr>
          <a:xfrm>
            <a:off x="7244095" y="2544251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Dil</a:t>
            </a:r>
            <a:r>
              <a:rPr lang="tr-TR" dirty="0"/>
              <a:t> </a:t>
            </a:r>
            <a:r>
              <a:rPr lang="tr-TR" sz="1400" dirty="0"/>
              <a:t>Geçişleri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DBF683-8C0D-F977-824F-3C8F3A9F796F}"/>
              </a:ext>
            </a:extLst>
          </p:cNvPr>
          <p:cNvSpPr txBox="1"/>
          <p:nvPr/>
        </p:nvSpPr>
        <p:spPr>
          <a:xfrm>
            <a:off x="10636043" y="6087582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Reddet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357500" y="6045736"/>
            <a:ext cx="744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2A79172-D27F-E628-3902-6A8D752F50CC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557042-3FE1-A25C-B324-0C4511F90B1C}"/>
              </a:ext>
            </a:extLst>
          </p:cNvPr>
          <p:cNvSpPr txBox="1"/>
          <p:nvPr/>
        </p:nvSpPr>
        <p:spPr>
          <a:xfrm>
            <a:off x="10528616" y="1062556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cxnSp>
        <p:nvCxnSpPr>
          <p:cNvPr id="23" name="Dirsek Bağlayıcısı 22"/>
          <p:cNvCxnSpPr/>
          <p:nvPr/>
        </p:nvCxnSpPr>
        <p:spPr>
          <a:xfrm flipV="1">
            <a:off x="4079631" y="1587645"/>
            <a:ext cx="3392411" cy="835043"/>
          </a:xfrm>
          <a:prstGeom prst="bentConnector3">
            <a:avLst/>
          </a:prstGeom>
          <a:ln w="28575">
            <a:solidFill>
              <a:srgbClr val="009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irsek Bağlayıcısı 23"/>
          <p:cNvCxnSpPr/>
          <p:nvPr/>
        </p:nvCxnSpPr>
        <p:spPr>
          <a:xfrm rot="10800000">
            <a:off x="8317279" y="2741726"/>
            <a:ext cx="1813691" cy="43458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İçerik Yer Tutucusu 16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86816" y="1719106"/>
            <a:ext cx="11591592" cy="4170346"/>
          </a:xfrm>
          <a:prstGeom prst="rect">
            <a:avLst/>
          </a:prstGeom>
        </p:spPr>
      </p:pic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297514" y="5994389"/>
            <a:ext cx="772998" cy="369332"/>
          </a:xfrm>
          <a:prstGeom prst="cloudCallout">
            <a:avLst>
              <a:gd name="adj1" fmla="val -4098"/>
              <a:gd name="adj2" fmla="val -89206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üşünce Balonu: Bulut 19">
            <a:extLst>
              <a:ext uri="{FF2B5EF4-FFF2-40B4-BE49-F238E27FC236}">
                <a16:creationId xmlns:a16="http://schemas.microsoft.com/office/drawing/2014/main" id="{6B9FDEC9-8FB6-2289-289A-6186D5423D66}"/>
              </a:ext>
            </a:extLst>
          </p:cNvPr>
          <p:cNvSpPr/>
          <p:nvPr/>
        </p:nvSpPr>
        <p:spPr>
          <a:xfrm>
            <a:off x="10524516" y="6033721"/>
            <a:ext cx="772998" cy="369332"/>
          </a:xfrm>
          <a:prstGeom prst="cloudCallout">
            <a:avLst>
              <a:gd name="adj1" fmla="val 65134"/>
              <a:gd name="adj2" fmla="val -107804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694"/>
            <a:ext cx="7758545" cy="1325563"/>
          </a:xfrm>
        </p:spPr>
        <p:txBody>
          <a:bodyPr/>
          <a:lstStyle/>
          <a:p>
            <a:r>
              <a:rPr lang="tr-TR" b="1" dirty="0" smtClean="0"/>
              <a:t>ONAY SÜRECİ </a:t>
            </a:r>
            <a:r>
              <a:rPr lang="tr-TR" b="1" dirty="0"/>
              <a:t>BEKLEYEN HABER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F2C3EAB-49D9-FF43-24C9-EF7D1CAEB241}"/>
              </a:ext>
            </a:extLst>
          </p:cNvPr>
          <p:cNvSpPr txBox="1"/>
          <p:nvPr/>
        </p:nvSpPr>
        <p:spPr>
          <a:xfrm>
            <a:off x="7519986" y="1399023"/>
            <a:ext cx="340827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r-TR" sz="1400" dirty="0"/>
              <a:t>Yetki sahibi olunan birimi gösterir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A83C39-8E6A-6681-2421-ECE3D86F439D}"/>
              </a:ext>
            </a:extLst>
          </p:cNvPr>
          <p:cNvSpPr/>
          <p:nvPr/>
        </p:nvSpPr>
        <p:spPr>
          <a:xfrm>
            <a:off x="286816" y="2110618"/>
            <a:ext cx="3272715" cy="433633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10183709" y="5744118"/>
            <a:ext cx="772998" cy="369332"/>
          </a:xfrm>
          <a:prstGeom prst="cloudCallout">
            <a:avLst>
              <a:gd name="adj1" fmla="val 76917"/>
              <a:gd name="adj2" fmla="val -45289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10289609" y="5770953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Onayla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6B9875D-C0D0-050C-4547-B4226E823F49}"/>
              </a:ext>
            </a:extLst>
          </p:cNvPr>
          <p:cNvSpPr/>
          <p:nvPr/>
        </p:nvSpPr>
        <p:spPr>
          <a:xfrm>
            <a:off x="10524516" y="2771279"/>
            <a:ext cx="1317641" cy="4430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D1ECDC6-310A-3810-D5D2-CAA57D1C2AFE}"/>
              </a:ext>
            </a:extLst>
          </p:cNvPr>
          <p:cNvSpPr txBox="1"/>
          <p:nvPr/>
        </p:nvSpPr>
        <p:spPr>
          <a:xfrm>
            <a:off x="7244095" y="2544251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Dil</a:t>
            </a:r>
            <a:r>
              <a:rPr lang="tr-TR" dirty="0"/>
              <a:t> </a:t>
            </a:r>
            <a:r>
              <a:rPr lang="tr-TR" sz="1400" dirty="0"/>
              <a:t>Geçişleri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DBF683-8C0D-F977-824F-3C8F3A9F796F}"/>
              </a:ext>
            </a:extLst>
          </p:cNvPr>
          <p:cNvSpPr txBox="1"/>
          <p:nvPr/>
        </p:nvSpPr>
        <p:spPr>
          <a:xfrm>
            <a:off x="10636043" y="6087582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Reddet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357500" y="6045736"/>
            <a:ext cx="744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2A79172-D27F-E628-3902-6A8D752F50CC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557042-3FE1-A25C-B324-0C4511F90B1C}"/>
              </a:ext>
            </a:extLst>
          </p:cNvPr>
          <p:cNvSpPr txBox="1"/>
          <p:nvPr/>
        </p:nvSpPr>
        <p:spPr>
          <a:xfrm>
            <a:off x="10528616" y="1062556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cxnSp>
        <p:nvCxnSpPr>
          <p:cNvPr id="23" name="Dirsek Bağlayıcısı 22"/>
          <p:cNvCxnSpPr/>
          <p:nvPr/>
        </p:nvCxnSpPr>
        <p:spPr>
          <a:xfrm flipV="1">
            <a:off x="3705607" y="1587646"/>
            <a:ext cx="3766435" cy="693881"/>
          </a:xfrm>
          <a:prstGeom prst="bentConnector3">
            <a:avLst/>
          </a:prstGeom>
          <a:ln w="28575">
            <a:solidFill>
              <a:srgbClr val="009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irsek Bağlayıcısı 23"/>
          <p:cNvCxnSpPr/>
          <p:nvPr/>
        </p:nvCxnSpPr>
        <p:spPr>
          <a:xfrm rot="10800000">
            <a:off x="8317280" y="2741730"/>
            <a:ext cx="2136774" cy="25870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9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81891" y="1652723"/>
            <a:ext cx="10852727" cy="4277906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964785E-A722-C4BA-D5E4-A3F6120D70A0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100056" y="6082958"/>
            <a:ext cx="972265" cy="406728"/>
          </a:xfrm>
          <a:prstGeom prst="cloudCallout">
            <a:avLst>
              <a:gd name="adj1" fmla="val -35825"/>
              <a:gd name="adj2" fmla="val -109517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182"/>
            <a:ext cx="6962775" cy="1325563"/>
          </a:xfrm>
        </p:spPr>
        <p:txBody>
          <a:bodyPr/>
          <a:lstStyle/>
          <a:p>
            <a:r>
              <a:rPr lang="tr-TR" b="1" dirty="0"/>
              <a:t>YAYINLANAN HABER</a:t>
            </a:r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673009FB-7BAA-D4F0-E72A-9C07EE43857D}"/>
              </a:ext>
            </a:extLst>
          </p:cNvPr>
          <p:cNvSpPr/>
          <p:nvPr/>
        </p:nvSpPr>
        <p:spPr>
          <a:xfrm>
            <a:off x="9400420" y="6055971"/>
            <a:ext cx="772998" cy="369332"/>
          </a:xfrm>
          <a:prstGeom prst="cloudCallout">
            <a:avLst>
              <a:gd name="adj1" fmla="val 87904"/>
              <a:gd name="adj2" fmla="val -111011"/>
            </a:avLst>
          </a:prstGeom>
          <a:solidFill>
            <a:srgbClr val="58C9F3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843D66D-AF81-5321-F4C1-CE83B12FB34B}"/>
              </a:ext>
            </a:extLst>
          </p:cNvPr>
          <p:cNvSpPr txBox="1"/>
          <p:nvPr/>
        </p:nvSpPr>
        <p:spPr>
          <a:xfrm>
            <a:off x="9473466" y="6109832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10247253" y="6082958"/>
            <a:ext cx="772998" cy="369332"/>
          </a:xfrm>
          <a:prstGeom prst="cloudCallout">
            <a:avLst>
              <a:gd name="adj1" fmla="val 24755"/>
              <a:gd name="adj2" fmla="val -122698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10287077" y="6092565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060075" y="6134151"/>
            <a:ext cx="1175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Haberi Pasif Yap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AE652D4-68BE-A7F5-75E5-DE883C5F5946}"/>
              </a:ext>
            </a:extLst>
          </p:cNvPr>
          <p:cNvSpPr txBox="1"/>
          <p:nvPr/>
        </p:nvSpPr>
        <p:spPr>
          <a:xfrm>
            <a:off x="10535752" y="1079869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</p:spTree>
    <p:extLst>
      <p:ext uri="{BB962C8B-B14F-4D97-AF65-F5344CB8AC3E}">
        <p14:creationId xmlns:p14="http://schemas.microsoft.com/office/powerpoint/2010/main" val="28991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04812" y="1758768"/>
            <a:ext cx="11368088" cy="4034202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964785E-A722-C4BA-D5E4-A3F6120D70A0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100056" y="6082958"/>
            <a:ext cx="972265" cy="406728"/>
          </a:xfrm>
          <a:prstGeom prst="cloudCallout">
            <a:avLst>
              <a:gd name="adj1" fmla="val -557"/>
              <a:gd name="adj2" fmla="val -133296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182"/>
            <a:ext cx="6962775" cy="1325563"/>
          </a:xfrm>
        </p:spPr>
        <p:txBody>
          <a:bodyPr/>
          <a:lstStyle/>
          <a:p>
            <a:r>
              <a:rPr lang="tr-TR" b="1" dirty="0"/>
              <a:t>YAYINLANAN HABER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10247253" y="6082958"/>
            <a:ext cx="772998" cy="369332"/>
          </a:xfrm>
          <a:prstGeom prst="cloudCallout">
            <a:avLst>
              <a:gd name="adj1" fmla="val 73664"/>
              <a:gd name="adj2" fmla="val -148885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10287077" y="6092565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060075" y="6134151"/>
            <a:ext cx="1175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Haberi Pasif Yap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AE652D4-68BE-A7F5-75E5-DE883C5F5946}"/>
              </a:ext>
            </a:extLst>
          </p:cNvPr>
          <p:cNvSpPr txBox="1"/>
          <p:nvPr/>
        </p:nvSpPr>
        <p:spPr>
          <a:xfrm>
            <a:off x="10535752" y="1079869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</p:spTree>
    <p:extLst>
      <p:ext uri="{BB962C8B-B14F-4D97-AF65-F5344CB8AC3E}">
        <p14:creationId xmlns:p14="http://schemas.microsoft.com/office/powerpoint/2010/main" val="20854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üşünce Balonu: Bulut 14">
            <a:extLst>
              <a:ext uri="{FF2B5EF4-FFF2-40B4-BE49-F238E27FC236}">
                <a16:creationId xmlns:a16="http://schemas.microsoft.com/office/drawing/2014/main" id="{B47A34FD-F7D0-DA85-04D3-BA2238EC1CE1}"/>
              </a:ext>
            </a:extLst>
          </p:cNvPr>
          <p:cNvSpPr/>
          <p:nvPr/>
        </p:nvSpPr>
        <p:spPr>
          <a:xfrm>
            <a:off x="10342019" y="5958956"/>
            <a:ext cx="772998" cy="369332"/>
          </a:xfrm>
          <a:prstGeom prst="cloudCallout">
            <a:avLst>
              <a:gd name="adj1" fmla="val 63432"/>
              <a:gd name="adj2" fmla="val -162086"/>
            </a:avLst>
          </a:prstGeom>
          <a:solidFill>
            <a:srgbClr val="58C9F3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B3DA86F-269C-9BF5-9C39-8BC4C041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55"/>
            <a:ext cx="6962775" cy="1325563"/>
          </a:xfrm>
        </p:spPr>
        <p:txBody>
          <a:bodyPr/>
          <a:lstStyle/>
          <a:p>
            <a:r>
              <a:rPr lang="tr-TR" b="1" dirty="0"/>
              <a:t>REDDEDİLMİŞ HABER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08B1AA3-AA6C-2133-8AF0-FB3013A4EA0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13844" y="1769992"/>
            <a:ext cx="11416930" cy="3826391"/>
          </a:xfrm>
        </p:spPr>
      </p:pic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1D8E46E1-DA89-341D-80EF-075B8F5EC81C}"/>
              </a:ext>
            </a:extLst>
          </p:cNvPr>
          <p:cNvSpPr/>
          <p:nvPr/>
        </p:nvSpPr>
        <p:spPr>
          <a:xfrm>
            <a:off x="7979788" y="2517663"/>
            <a:ext cx="1904215" cy="369332"/>
          </a:xfrm>
          <a:prstGeom prst="wedgeRoundRectCallout">
            <a:avLst>
              <a:gd name="adj1" fmla="val 73160"/>
              <a:gd name="adj2" fmla="val 218636"/>
              <a:gd name="adj3" fmla="val 16667"/>
            </a:avLst>
          </a:prstGeom>
          <a:solidFill>
            <a:srgbClr val="92D050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B280DB5-C2C3-ABED-7451-B71B0B18B27D}"/>
              </a:ext>
            </a:extLst>
          </p:cNvPr>
          <p:cNvSpPr txBox="1"/>
          <p:nvPr/>
        </p:nvSpPr>
        <p:spPr>
          <a:xfrm>
            <a:off x="8227241" y="2499762"/>
            <a:ext cx="140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Reddedilme</a:t>
            </a:r>
            <a:r>
              <a:rPr lang="tr-TR" dirty="0"/>
              <a:t> </a:t>
            </a:r>
            <a:r>
              <a:rPr lang="tr-TR" sz="1100" dirty="0"/>
              <a:t>Sebebi</a:t>
            </a:r>
          </a:p>
        </p:txBody>
      </p:sp>
      <p:sp>
        <p:nvSpPr>
          <p:cNvPr id="12" name="Düşünce Balonu: Bulut 11">
            <a:extLst>
              <a:ext uri="{FF2B5EF4-FFF2-40B4-BE49-F238E27FC236}">
                <a16:creationId xmlns:a16="http://schemas.microsoft.com/office/drawing/2014/main" id="{18009390-76C1-17C4-B001-1CF239D729D2}"/>
              </a:ext>
            </a:extLst>
          </p:cNvPr>
          <p:cNvSpPr/>
          <p:nvPr/>
        </p:nvSpPr>
        <p:spPr>
          <a:xfrm>
            <a:off x="11181411" y="6005544"/>
            <a:ext cx="772998" cy="369332"/>
          </a:xfrm>
          <a:prstGeom prst="cloudCallout">
            <a:avLst>
              <a:gd name="adj1" fmla="val -1378"/>
              <a:gd name="adj2" fmla="val -183560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3E144E1-7624-9925-B837-CA124CB3D13E}"/>
              </a:ext>
            </a:extLst>
          </p:cNvPr>
          <p:cNvSpPr txBox="1"/>
          <p:nvPr/>
        </p:nvSpPr>
        <p:spPr>
          <a:xfrm>
            <a:off x="11209623" y="6036452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600F6FE-DB00-2DF5-9002-EE19BE82EC5B}"/>
              </a:ext>
            </a:extLst>
          </p:cNvPr>
          <p:cNvSpPr txBox="1"/>
          <p:nvPr/>
        </p:nvSpPr>
        <p:spPr>
          <a:xfrm>
            <a:off x="10422149" y="6005544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C9C64F1-ABA2-3EB0-278A-F2AF22FE7831}"/>
              </a:ext>
            </a:extLst>
          </p:cNvPr>
          <p:cNvSpPr/>
          <p:nvPr/>
        </p:nvSpPr>
        <p:spPr>
          <a:xfrm>
            <a:off x="10535752" y="978049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0B73F9-AFDA-5BB0-EEC5-04F179AFDCA2}"/>
              </a:ext>
            </a:extLst>
          </p:cNvPr>
          <p:cNvSpPr txBox="1"/>
          <p:nvPr/>
        </p:nvSpPr>
        <p:spPr>
          <a:xfrm>
            <a:off x="10512583" y="1075253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</p:spTree>
    <p:extLst>
      <p:ext uri="{BB962C8B-B14F-4D97-AF65-F5344CB8AC3E}">
        <p14:creationId xmlns:p14="http://schemas.microsoft.com/office/powerpoint/2010/main" val="13887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25681" y="1701585"/>
            <a:ext cx="11526350" cy="414856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B3DA86F-269C-9BF5-9C39-8BC4C041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55"/>
            <a:ext cx="6962775" cy="1325563"/>
          </a:xfrm>
        </p:spPr>
        <p:txBody>
          <a:bodyPr/>
          <a:lstStyle/>
          <a:p>
            <a:r>
              <a:rPr lang="tr-TR" b="1" dirty="0"/>
              <a:t>REDDEDİLMİŞ HABER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1D8E46E1-DA89-341D-80EF-075B8F5EC81C}"/>
              </a:ext>
            </a:extLst>
          </p:cNvPr>
          <p:cNvSpPr/>
          <p:nvPr/>
        </p:nvSpPr>
        <p:spPr>
          <a:xfrm>
            <a:off x="7979788" y="2517663"/>
            <a:ext cx="1904215" cy="369332"/>
          </a:xfrm>
          <a:prstGeom prst="wedgeRoundRectCallout">
            <a:avLst>
              <a:gd name="adj1" fmla="val 68081"/>
              <a:gd name="adj2" fmla="val 240062"/>
              <a:gd name="adj3" fmla="val 16667"/>
            </a:avLst>
          </a:prstGeom>
          <a:solidFill>
            <a:srgbClr val="92D050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B280DB5-C2C3-ABED-7451-B71B0B18B27D}"/>
              </a:ext>
            </a:extLst>
          </p:cNvPr>
          <p:cNvSpPr txBox="1"/>
          <p:nvPr/>
        </p:nvSpPr>
        <p:spPr>
          <a:xfrm>
            <a:off x="8227241" y="2499762"/>
            <a:ext cx="140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Reddedilme</a:t>
            </a:r>
            <a:r>
              <a:rPr lang="tr-TR" dirty="0"/>
              <a:t> </a:t>
            </a:r>
            <a:r>
              <a:rPr lang="tr-TR" sz="1100" dirty="0"/>
              <a:t>Sebebi</a:t>
            </a:r>
          </a:p>
        </p:txBody>
      </p:sp>
      <p:sp>
        <p:nvSpPr>
          <p:cNvPr id="12" name="Düşünce Balonu: Bulut 11">
            <a:extLst>
              <a:ext uri="{FF2B5EF4-FFF2-40B4-BE49-F238E27FC236}">
                <a16:creationId xmlns:a16="http://schemas.microsoft.com/office/drawing/2014/main" id="{18009390-76C1-17C4-B001-1CF239D729D2}"/>
              </a:ext>
            </a:extLst>
          </p:cNvPr>
          <p:cNvSpPr/>
          <p:nvPr/>
        </p:nvSpPr>
        <p:spPr>
          <a:xfrm>
            <a:off x="11181411" y="6005544"/>
            <a:ext cx="772998" cy="369332"/>
          </a:xfrm>
          <a:prstGeom prst="cloudCallout">
            <a:avLst>
              <a:gd name="adj1" fmla="val 8859"/>
              <a:gd name="adj2" fmla="val -112142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3E144E1-7624-9925-B837-CA124CB3D13E}"/>
              </a:ext>
            </a:extLst>
          </p:cNvPr>
          <p:cNvSpPr txBox="1"/>
          <p:nvPr/>
        </p:nvSpPr>
        <p:spPr>
          <a:xfrm>
            <a:off x="11209623" y="6036452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C9C64F1-ABA2-3EB0-278A-F2AF22FE7831}"/>
              </a:ext>
            </a:extLst>
          </p:cNvPr>
          <p:cNvSpPr/>
          <p:nvPr/>
        </p:nvSpPr>
        <p:spPr>
          <a:xfrm>
            <a:off x="10535752" y="978049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0B73F9-AFDA-5BB0-EEC5-04F179AFDCA2}"/>
              </a:ext>
            </a:extLst>
          </p:cNvPr>
          <p:cNvSpPr txBox="1"/>
          <p:nvPr/>
        </p:nvSpPr>
        <p:spPr>
          <a:xfrm>
            <a:off x="10512583" y="1075253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</p:spTree>
    <p:extLst>
      <p:ext uri="{BB962C8B-B14F-4D97-AF65-F5344CB8AC3E}">
        <p14:creationId xmlns:p14="http://schemas.microsoft.com/office/powerpoint/2010/main" val="23693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sz="half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34" y="3967590"/>
            <a:ext cx="2615403" cy="623538"/>
          </a:xfrm>
        </p:spPr>
      </p:pic>
      <p:sp>
        <p:nvSpPr>
          <p:cNvPr id="3" name="İçerik Yer Tutucusu 2"/>
          <p:cNvSpPr>
            <a:spLocks noGrp="1"/>
          </p:cNvSpPr>
          <p:nvPr>
            <p:ph sz="half" idx="20"/>
          </p:nvPr>
        </p:nvSpPr>
        <p:spPr>
          <a:xfrm>
            <a:off x="2401665" y="3264470"/>
            <a:ext cx="1436260" cy="723628"/>
          </a:xfrm>
        </p:spPr>
        <p:txBody>
          <a:bodyPr>
            <a:noAutofit/>
          </a:bodyPr>
          <a:lstStyle/>
          <a:p>
            <a:pPr algn="ctr"/>
            <a:r>
              <a:rPr lang="tr-TR" sz="1400" b="1" dirty="0"/>
              <a:t>ÇALIŞMAYA BAŞLADIĞIMIZ DÖNEM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2"/>
          </p:nvPr>
        </p:nvSpPr>
        <p:spPr>
          <a:xfrm>
            <a:off x="5428034" y="1192335"/>
            <a:ext cx="1562336" cy="1117745"/>
          </a:xfrm>
        </p:spPr>
        <p:txBody>
          <a:bodyPr>
            <a:noAutofit/>
          </a:bodyPr>
          <a:lstStyle/>
          <a:p>
            <a:pPr algn="ctr"/>
            <a:r>
              <a:rPr lang="tr-TR" sz="1300" b="1" dirty="0"/>
              <a:t>YILLIK BAKIM ANTLAŞMALARI, </a:t>
            </a:r>
            <a:r>
              <a:rPr lang="tr-TR" sz="1400" b="1" dirty="0"/>
              <a:t>GÜNCELLEMELER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3"/>
          </p:nvPr>
        </p:nvSpPr>
        <p:spPr>
          <a:xfrm>
            <a:off x="8414050" y="3626284"/>
            <a:ext cx="1376285" cy="492748"/>
          </a:xfrm>
        </p:spPr>
        <p:txBody>
          <a:bodyPr>
            <a:normAutofit/>
          </a:bodyPr>
          <a:lstStyle/>
          <a:p>
            <a:pPr algn="ctr"/>
            <a:r>
              <a:rPr lang="tr-TR" sz="1400" b="1" dirty="0"/>
              <a:t>VİZYONUMUZ</a:t>
            </a:r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WEB SERVİSİNİN YAPISI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0" y="5033996"/>
            <a:ext cx="1263709" cy="12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953"/>
            <a:ext cx="6275960" cy="21116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tr-TR" sz="8800" b="1" dirty="0"/>
              <a:t>Duyuru Listesi</a:t>
            </a:r>
          </a:p>
          <a:p>
            <a:pPr algn="l"/>
            <a:r>
              <a:rPr lang="tr-TR" sz="8800" b="1" dirty="0"/>
              <a:t>Duyuru Ekleme</a:t>
            </a:r>
          </a:p>
          <a:p>
            <a:pPr algn="l"/>
            <a:r>
              <a:rPr lang="tr-TR" sz="8800" b="1" dirty="0"/>
              <a:t>Onay Süreci Bekleyen Duyuru</a:t>
            </a:r>
          </a:p>
          <a:p>
            <a:pPr algn="l"/>
            <a:r>
              <a:rPr lang="tr-TR" sz="8800" b="1" dirty="0"/>
              <a:t>Yayınlanan Duyuru</a:t>
            </a:r>
          </a:p>
          <a:p>
            <a:pPr algn="l"/>
            <a:r>
              <a:rPr lang="tr-TR" sz="8800" b="1" dirty="0"/>
              <a:t>Yayınlanma Süresi Geçmiş Duyuru</a:t>
            </a:r>
          </a:p>
          <a:p>
            <a:pPr algn="l"/>
            <a:r>
              <a:rPr lang="tr-TR" sz="8800" b="1" dirty="0"/>
              <a:t>Reddedilmiş Duyuru</a:t>
            </a:r>
            <a:endParaRPr lang="tr-TR" sz="8800" dirty="0"/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4876"/>
            <a:ext cx="6720742" cy="3386138"/>
          </a:xfrm>
        </p:spPr>
        <p:txBody>
          <a:bodyPr>
            <a:normAutofit/>
          </a:bodyPr>
          <a:lstStyle/>
          <a:p>
            <a:r>
              <a:rPr lang="tr-TR" b="1" dirty="0"/>
              <a:t>MODÜL MENÜSÜ– DUYURU PANELİ</a:t>
            </a:r>
          </a:p>
        </p:txBody>
      </p:sp>
    </p:spTree>
    <p:extLst>
      <p:ext uri="{BB962C8B-B14F-4D97-AF65-F5344CB8AC3E}">
        <p14:creationId xmlns:p14="http://schemas.microsoft.com/office/powerpoint/2010/main" val="27837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35075"/>
            <a:ext cx="6962775" cy="1325563"/>
          </a:xfrm>
        </p:spPr>
        <p:txBody>
          <a:bodyPr/>
          <a:lstStyle/>
          <a:p>
            <a:r>
              <a:rPr lang="tr-TR" b="1" dirty="0"/>
              <a:t>DUYURU LİSTESİ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63418" y="1477529"/>
            <a:ext cx="11065164" cy="49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52660"/>
            <a:ext cx="6962775" cy="1325563"/>
          </a:xfrm>
        </p:spPr>
        <p:txBody>
          <a:bodyPr/>
          <a:lstStyle/>
          <a:p>
            <a:r>
              <a:rPr lang="tr-TR" b="1" dirty="0"/>
              <a:t>DUYURU EKLEME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94592" y="1498663"/>
            <a:ext cx="10744199" cy="4982408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505808" y="4181313"/>
            <a:ext cx="5600700" cy="4923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786911" y="2980593"/>
            <a:ext cx="3661997" cy="378069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2" y="1723690"/>
            <a:ext cx="11108318" cy="39860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375515" y="6067129"/>
            <a:ext cx="772998" cy="369332"/>
          </a:xfrm>
          <a:prstGeom prst="cloudCallout">
            <a:avLst>
              <a:gd name="adj1" fmla="val -34808"/>
              <a:gd name="adj2" fmla="val -190972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üşünce Balonu: Bulut 19">
            <a:extLst>
              <a:ext uri="{FF2B5EF4-FFF2-40B4-BE49-F238E27FC236}">
                <a16:creationId xmlns:a16="http://schemas.microsoft.com/office/drawing/2014/main" id="{6B9FDEC9-8FB6-2289-289A-6186D5423D66}"/>
              </a:ext>
            </a:extLst>
          </p:cNvPr>
          <p:cNvSpPr/>
          <p:nvPr/>
        </p:nvSpPr>
        <p:spPr>
          <a:xfrm>
            <a:off x="10585159" y="6067129"/>
            <a:ext cx="772998" cy="369332"/>
          </a:xfrm>
          <a:prstGeom prst="cloudCallout">
            <a:avLst>
              <a:gd name="adj1" fmla="val 35102"/>
              <a:gd name="adj2" fmla="val -165178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694"/>
            <a:ext cx="7112000" cy="1325563"/>
          </a:xfrm>
        </p:spPr>
        <p:txBody>
          <a:bodyPr/>
          <a:lstStyle/>
          <a:p>
            <a:r>
              <a:rPr lang="tr-TR" b="1"/>
              <a:t>ONAY SÜRECİ </a:t>
            </a:r>
            <a:r>
              <a:rPr lang="tr-TR" b="1" dirty="0"/>
              <a:t>BEKLEYEN DUYURU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F2C3EAB-49D9-FF43-24C9-EF7D1CAEB241}"/>
              </a:ext>
            </a:extLst>
          </p:cNvPr>
          <p:cNvSpPr txBox="1"/>
          <p:nvPr/>
        </p:nvSpPr>
        <p:spPr>
          <a:xfrm>
            <a:off x="7519986" y="1399023"/>
            <a:ext cx="340827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r-TR" sz="1400" dirty="0"/>
              <a:t>Yetki sahibi olunan birimi gösterir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A83C39-8E6A-6681-2421-ECE3D86F439D}"/>
              </a:ext>
            </a:extLst>
          </p:cNvPr>
          <p:cNvSpPr/>
          <p:nvPr/>
        </p:nvSpPr>
        <p:spPr>
          <a:xfrm>
            <a:off x="582842" y="2051598"/>
            <a:ext cx="3504994" cy="433633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673009FB-7BAA-D4F0-E72A-9C07EE43857D}"/>
              </a:ext>
            </a:extLst>
          </p:cNvPr>
          <p:cNvSpPr/>
          <p:nvPr/>
        </p:nvSpPr>
        <p:spPr>
          <a:xfrm>
            <a:off x="9241847" y="5668873"/>
            <a:ext cx="772998" cy="369332"/>
          </a:xfrm>
          <a:prstGeom prst="cloudCallout">
            <a:avLst>
              <a:gd name="adj1" fmla="val 145350"/>
              <a:gd name="adj2" fmla="val -72800"/>
            </a:avLst>
          </a:prstGeom>
          <a:solidFill>
            <a:srgbClr val="58C9F3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843D66D-AF81-5321-F4C1-CE83B12FB34B}"/>
              </a:ext>
            </a:extLst>
          </p:cNvPr>
          <p:cNvSpPr txBox="1"/>
          <p:nvPr/>
        </p:nvSpPr>
        <p:spPr>
          <a:xfrm>
            <a:off x="9291796" y="5737436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9874352" y="5960334"/>
            <a:ext cx="772998" cy="369332"/>
          </a:xfrm>
          <a:prstGeom prst="cloudCallout">
            <a:avLst>
              <a:gd name="adj1" fmla="val 101940"/>
              <a:gd name="adj2" fmla="val -140513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9923168" y="6014195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Onayla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6B9875D-C0D0-050C-4547-B4226E823F49}"/>
              </a:ext>
            </a:extLst>
          </p:cNvPr>
          <p:cNvSpPr/>
          <p:nvPr/>
        </p:nvSpPr>
        <p:spPr>
          <a:xfrm>
            <a:off x="10322107" y="2801017"/>
            <a:ext cx="1317641" cy="4430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D1ECDC6-310A-3810-D5D2-CAA57D1C2AFE}"/>
              </a:ext>
            </a:extLst>
          </p:cNvPr>
          <p:cNvSpPr txBox="1"/>
          <p:nvPr/>
        </p:nvSpPr>
        <p:spPr>
          <a:xfrm>
            <a:off x="7363078" y="2403549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Dil</a:t>
            </a:r>
            <a:r>
              <a:rPr lang="tr-TR" dirty="0"/>
              <a:t> </a:t>
            </a:r>
            <a:r>
              <a:rPr lang="tr-TR" sz="1400" dirty="0"/>
              <a:t>Geçişleri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DBF683-8C0D-F977-824F-3C8F3A9F796F}"/>
              </a:ext>
            </a:extLst>
          </p:cNvPr>
          <p:cNvSpPr txBox="1"/>
          <p:nvPr/>
        </p:nvSpPr>
        <p:spPr>
          <a:xfrm>
            <a:off x="10682647" y="6105635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Reddet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446109" y="6105635"/>
            <a:ext cx="836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2A79172-D27F-E628-3902-6A8D752F50CC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557042-3FE1-A25C-B324-0C4511F90B1C}"/>
              </a:ext>
            </a:extLst>
          </p:cNvPr>
          <p:cNvSpPr txBox="1"/>
          <p:nvPr/>
        </p:nvSpPr>
        <p:spPr>
          <a:xfrm>
            <a:off x="10528616" y="1062556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cxnSp>
        <p:nvCxnSpPr>
          <p:cNvPr id="17" name="Dirsek Bağlayıcısı 16"/>
          <p:cNvCxnSpPr/>
          <p:nvPr/>
        </p:nvCxnSpPr>
        <p:spPr>
          <a:xfrm flipV="1">
            <a:off x="4334608" y="1574745"/>
            <a:ext cx="3094892" cy="693670"/>
          </a:xfrm>
          <a:prstGeom prst="bentConnector3">
            <a:avLst/>
          </a:prstGeom>
          <a:ln w="28575">
            <a:solidFill>
              <a:srgbClr val="009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irsek Bağlayıcısı 24"/>
          <p:cNvCxnSpPr/>
          <p:nvPr/>
        </p:nvCxnSpPr>
        <p:spPr>
          <a:xfrm rot="10800000">
            <a:off x="8447160" y="2558433"/>
            <a:ext cx="1813691" cy="43458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" y="1799838"/>
            <a:ext cx="11429336" cy="3868382"/>
          </a:xfrm>
          <a:prstGeom prst="rect">
            <a:avLst/>
          </a:prstGeom>
        </p:spPr>
      </p:pic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375515" y="6067129"/>
            <a:ext cx="772998" cy="369332"/>
          </a:xfrm>
          <a:prstGeom prst="cloudCallout">
            <a:avLst>
              <a:gd name="adj1" fmla="val -22296"/>
              <a:gd name="adj2" fmla="val -179069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üşünce Balonu: Bulut 19">
            <a:extLst>
              <a:ext uri="{FF2B5EF4-FFF2-40B4-BE49-F238E27FC236}">
                <a16:creationId xmlns:a16="http://schemas.microsoft.com/office/drawing/2014/main" id="{6B9FDEC9-8FB6-2289-289A-6186D5423D66}"/>
              </a:ext>
            </a:extLst>
          </p:cNvPr>
          <p:cNvSpPr/>
          <p:nvPr/>
        </p:nvSpPr>
        <p:spPr>
          <a:xfrm>
            <a:off x="10585159" y="6067129"/>
            <a:ext cx="772998" cy="369332"/>
          </a:xfrm>
          <a:prstGeom prst="cloudCallout">
            <a:avLst>
              <a:gd name="adj1" fmla="val 32827"/>
              <a:gd name="adj2" fmla="val -174700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694"/>
            <a:ext cx="7112000" cy="1325563"/>
          </a:xfrm>
        </p:spPr>
        <p:txBody>
          <a:bodyPr/>
          <a:lstStyle/>
          <a:p>
            <a:r>
              <a:rPr lang="tr-TR" b="1"/>
              <a:t>ONAY SÜRECİ </a:t>
            </a:r>
            <a:r>
              <a:rPr lang="tr-TR" b="1" dirty="0"/>
              <a:t>BEKLEYEN DUYURU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F2C3EAB-49D9-FF43-24C9-EF7D1CAEB241}"/>
              </a:ext>
            </a:extLst>
          </p:cNvPr>
          <p:cNvSpPr txBox="1"/>
          <p:nvPr/>
        </p:nvSpPr>
        <p:spPr>
          <a:xfrm>
            <a:off x="7519986" y="1399023"/>
            <a:ext cx="340827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r-TR" sz="1400" dirty="0"/>
              <a:t>Yetki sahibi olunan birimi gösterir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A83C39-8E6A-6681-2421-ECE3D86F439D}"/>
              </a:ext>
            </a:extLst>
          </p:cNvPr>
          <p:cNvSpPr/>
          <p:nvPr/>
        </p:nvSpPr>
        <p:spPr>
          <a:xfrm>
            <a:off x="433546" y="2319138"/>
            <a:ext cx="4238030" cy="521299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673009FB-7BAA-D4F0-E72A-9C07EE43857D}"/>
              </a:ext>
            </a:extLst>
          </p:cNvPr>
          <p:cNvSpPr/>
          <p:nvPr/>
        </p:nvSpPr>
        <p:spPr>
          <a:xfrm>
            <a:off x="9030760" y="5967695"/>
            <a:ext cx="772998" cy="369332"/>
          </a:xfrm>
          <a:prstGeom prst="cloudCallout">
            <a:avLst>
              <a:gd name="adj1" fmla="val 145350"/>
              <a:gd name="adj2" fmla="val -298956"/>
            </a:avLst>
          </a:prstGeom>
          <a:solidFill>
            <a:srgbClr val="58C9F3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843D66D-AF81-5321-F4C1-CE83B12FB34B}"/>
              </a:ext>
            </a:extLst>
          </p:cNvPr>
          <p:cNvSpPr txBox="1"/>
          <p:nvPr/>
        </p:nvSpPr>
        <p:spPr>
          <a:xfrm>
            <a:off x="9096476" y="6014195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9821116" y="6023439"/>
            <a:ext cx="772998" cy="369332"/>
          </a:xfrm>
          <a:prstGeom prst="cloudCallout">
            <a:avLst>
              <a:gd name="adj1" fmla="val 90566"/>
              <a:gd name="adj2" fmla="val -145274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9918604" y="6050253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Onayla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6B9875D-C0D0-050C-4547-B4226E823F49}"/>
              </a:ext>
            </a:extLst>
          </p:cNvPr>
          <p:cNvSpPr/>
          <p:nvPr/>
        </p:nvSpPr>
        <p:spPr>
          <a:xfrm>
            <a:off x="10014845" y="3324943"/>
            <a:ext cx="1660349" cy="4430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D1ECDC6-310A-3810-D5D2-CAA57D1C2AFE}"/>
              </a:ext>
            </a:extLst>
          </p:cNvPr>
          <p:cNvSpPr txBox="1"/>
          <p:nvPr/>
        </p:nvSpPr>
        <p:spPr>
          <a:xfrm>
            <a:off x="7117072" y="2876172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Dil</a:t>
            </a:r>
            <a:r>
              <a:rPr lang="tr-TR" dirty="0"/>
              <a:t> </a:t>
            </a:r>
            <a:r>
              <a:rPr lang="tr-TR" sz="1400" dirty="0"/>
              <a:t>Geçişleri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DBF683-8C0D-F977-824F-3C8F3A9F796F}"/>
              </a:ext>
            </a:extLst>
          </p:cNvPr>
          <p:cNvSpPr txBox="1"/>
          <p:nvPr/>
        </p:nvSpPr>
        <p:spPr>
          <a:xfrm>
            <a:off x="10682647" y="6105635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Reddet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446109" y="6105635"/>
            <a:ext cx="836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2A79172-D27F-E628-3902-6A8D752F50CC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557042-3FE1-A25C-B324-0C4511F90B1C}"/>
              </a:ext>
            </a:extLst>
          </p:cNvPr>
          <p:cNvSpPr txBox="1"/>
          <p:nvPr/>
        </p:nvSpPr>
        <p:spPr>
          <a:xfrm>
            <a:off x="10528616" y="1062556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cxnSp>
        <p:nvCxnSpPr>
          <p:cNvPr id="17" name="Dirsek Bağlayıcısı 16"/>
          <p:cNvCxnSpPr>
            <a:endCxn id="6" idx="1"/>
          </p:cNvCxnSpPr>
          <p:nvPr/>
        </p:nvCxnSpPr>
        <p:spPr>
          <a:xfrm flipV="1">
            <a:off x="4770350" y="1552912"/>
            <a:ext cx="2749636" cy="1037899"/>
          </a:xfrm>
          <a:prstGeom prst="bentConnector3">
            <a:avLst/>
          </a:prstGeom>
          <a:ln w="28575">
            <a:solidFill>
              <a:srgbClr val="009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irsek Bağlayıcısı 24"/>
          <p:cNvCxnSpPr/>
          <p:nvPr/>
        </p:nvCxnSpPr>
        <p:spPr>
          <a:xfrm rot="10800000">
            <a:off x="8201154" y="3047769"/>
            <a:ext cx="1813691" cy="43458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01527" y="1893061"/>
            <a:ext cx="11174658" cy="3765616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964785E-A722-C4BA-D5E4-A3F6120D70A0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159214" y="5909972"/>
            <a:ext cx="1001397" cy="498099"/>
          </a:xfrm>
          <a:prstGeom prst="cloudCallout">
            <a:avLst>
              <a:gd name="adj1" fmla="val -24941"/>
              <a:gd name="adj2" fmla="val -105102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182"/>
            <a:ext cx="6962775" cy="1325563"/>
          </a:xfrm>
        </p:spPr>
        <p:txBody>
          <a:bodyPr/>
          <a:lstStyle/>
          <a:p>
            <a:r>
              <a:rPr lang="tr-TR" b="1" dirty="0"/>
              <a:t>YAYINLANAN DUYURU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10334809" y="6006014"/>
            <a:ext cx="772998" cy="369332"/>
          </a:xfrm>
          <a:prstGeom prst="cloudCallout">
            <a:avLst>
              <a:gd name="adj1" fmla="val 45539"/>
              <a:gd name="adj2" fmla="val -154993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10359122" y="6015901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110391" y="6006014"/>
            <a:ext cx="1175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Haberi Pasif Yap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AE652D4-68BE-A7F5-75E5-DE883C5F5946}"/>
              </a:ext>
            </a:extLst>
          </p:cNvPr>
          <p:cNvSpPr txBox="1"/>
          <p:nvPr/>
        </p:nvSpPr>
        <p:spPr>
          <a:xfrm>
            <a:off x="10535752" y="1079869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</p:spTree>
    <p:extLst>
      <p:ext uri="{BB962C8B-B14F-4D97-AF65-F5344CB8AC3E}">
        <p14:creationId xmlns:p14="http://schemas.microsoft.com/office/powerpoint/2010/main" val="40741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86721" y="1736250"/>
            <a:ext cx="11221856" cy="4226528"/>
          </a:xfrm>
          <a:prstGeom prst="rect">
            <a:avLst/>
          </a:prstGeom>
        </p:spPr>
      </p:pic>
      <p:sp>
        <p:nvSpPr>
          <p:cNvPr id="9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0726347" y="6105635"/>
            <a:ext cx="772998" cy="369332"/>
          </a:xfrm>
          <a:prstGeom prst="cloudCallout">
            <a:avLst>
              <a:gd name="adj1" fmla="val 33496"/>
              <a:gd name="adj2" fmla="val -136579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61452"/>
            <a:ext cx="7403123" cy="1325563"/>
          </a:xfrm>
        </p:spPr>
        <p:txBody>
          <a:bodyPr/>
          <a:lstStyle/>
          <a:p>
            <a:r>
              <a:rPr lang="tr-TR" b="1" dirty="0"/>
              <a:t>YAYINLANMA SÜRESİ GEÇMİŞ DUYURU</a:t>
            </a:r>
          </a:p>
        </p:txBody>
      </p:sp>
      <p:sp>
        <p:nvSpPr>
          <p:cNvPr id="5" name="Dikdörtgen: Köşeleri Yuvarlatılmış 3">
            <a:extLst>
              <a:ext uri="{FF2B5EF4-FFF2-40B4-BE49-F238E27FC236}">
                <a16:creationId xmlns:a16="http://schemas.microsoft.com/office/drawing/2014/main" id="{F964785E-A722-C4BA-D5E4-A3F6120D70A0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E557042-3FE1-A25C-B324-0C4511F90B1C}"/>
              </a:ext>
            </a:extLst>
          </p:cNvPr>
          <p:cNvSpPr txBox="1"/>
          <p:nvPr/>
        </p:nvSpPr>
        <p:spPr>
          <a:xfrm>
            <a:off x="10528616" y="1062556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0726830" y="6135785"/>
            <a:ext cx="836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1877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29643" y="1622466"/>
            <a:ext cx="11369634" cy="457724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B3DA86F-269C-9BF5-9C39-8BC4C041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55"/>
            <a:ext cx="6962775" cy="1325563"/>
          </a:xfrm>
        </p:spPr>
        <p:txBody>
          <a:bodyPr/>
          <a:lstStyle/>
          <a:p>
            <a:r>
              <a:rPr lang="tr-TR" b="1" dirty="0"/>
              <a:t>REDDEDİLMİŞ DUYURU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1D8E46E1-DA89-341D-80EF-075B8F5EC81C}"/>
              </a:ext>
            </a:extLst>
          </p:cNvPr>
          <p:cNvSpPr/>
          <p:nvPr/>
        </p:nvSpPr>
        <p:spPr>
          <a:xfrm>
            <a:off x="8014957" y="2148331"/>
            <a:ext cx="1904215" cy="369332"/>
          </a:xfrm>
          <a:prstGeom prst="wedgeRoundRectCallout">
            <a:avLst>
              <a:gd name="adj1" fmla="val 76392"/>
              <a:gd name="adj2" fmla="val 304338"/>
              <a:gd name="adj3" fmla="val 16667"/>
            </a:avLst>
          </a:prstGeom>
          <a:solidFill>
            <a:srgbClr val="92D050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B280DB5-C2C3-ABED-7451-B71B0B18B27D}"/>
              </a:ext>
            </a:extLst>
          </p:cNvPr>
          <p:cNvSpPr txBox="1"/>
          <p:nvPr/>
        </p:nvSpPr>
        <p:spPr>
          <a:xfrm>
            <a:off x="8341541" y="2148331"/>
            <a:ext cx="140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Reddedilme</a:t>
            </a:r>
            <a:r>
              <a:rPr lang="tr-TR" dirty="0"/>
              <a:t> </a:t>
            </a:r>
            <a:r>
              <a:rPr lang="tr-TR" sz="1100" dirty="0"/>
              <a:t>Sebebi</a:t>
            </a:r>
          </a:p>
        </p:txBody>
      </p:sp>
      <p:sp>
        <p:nvSpPr>
          <p:cNvPr id="12" name="Düşünce Balonu: Bulut 11">
            <a:extLst>
              <a:ext uri="{FF2B5EF4-FFF2-40B4-BE49-F238E27FC236}">
                <a16:creationId xmlns:a16="http://schemas.microsoft.com/office/drawing/2014/main" id="{18009390-76C1-17C4-B001-1CF239D729D2}"/>
              </a:ext>
            </a:extLst>
          </p:cNvPr>
          <p:cNvSpPr/>
          <p:nvPr/>
        </p:nvSpPr>
        <p:spPr>
          <a:xfrm>
            <a:off x="11111072" y="6115977"/>
            <a:ext cx="772998" cy="369332"/>
          </a:xfrm>
          <a:prstGeom prst="cloudCallout">
            <a:avLst>
              <a:gd name="adj1" fmla="val 5446"/>
              <a:gd name="adj2" fmla="val -74053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3E144E1-7624-9925-B837-CA124CB3D13E}"/>
              </a:ext>
            </a:extLst>
          </p:cNvPr>
          <p:cNvSpPr txBox="1"/>
          <p:nvPr/>
        </p:nvSpPr>
        <p:spPr>
          <a:xfrm>
            <a:off x="11111072" y="6199706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C9C64F1-ABA2-3EB0-278A-F2AF22FE7831}"/>
              </a:ext>
            </a:extLst>
          </p:cNvPr>
          <p:cNvSpPr/>
          <p:nvPr/>
        </p:nvSpPr>
        <p:spPr>
          <a:xfrm>
            <a:off x="10535752" y="978049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0B73F9-AFDA-5BB0-EEC5-04F179AFDCA2}"/>
              </a:ext>
            </a:extLst>
          </p:cNvPr>
          <p:cNvSpPr txBox="1"/>
          <p:nvPr/>
        </p:nvSpPr>
        <p:spPr>
          <a:xfrm>
            <a:off x="10512583" y="1075253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</p:spTree>
    <p:extLst>
      <p:ext uri="{BB962C8B-B14F-4D97-AF65-F5344CB8AC3E}">
        <p14:creationId xmlns:p14="http://schemas.microsoft.com/office/powerpoint/2010/main" val="17084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64990"/>
            <a:ext cx="6607629" cy="2460395"/>
          </a:xfrm>
        </p:spPr>
        <p:txBody>
          <a:bodyPr>
            <a:normAutofit fontScale="25000" lnSpcReduction="20000"/>
          </a:bodyPr>
          <a:lstStyle/>
          <a:p>
            <a:r>
              <a:rPr lang="tr-TR" sz="8800" b="1" dirty="0"/>
              <a:t>Etkinlik Takvimi Listesi</a:t>
            </a:r>
          </a:p>
          <a:p>
            <a:r>
              <a:rPr lang="tr-TR" sz="8800" b="1" dirty="0"/>
              <a:t>Etkinlik Ekleme</a:t>
            </a:r>
          </a:p>
          <a:p>
            <a:r>
              <a:rPr lang="tr-TR" sz="8800" b="1" dirty="0"/>
              <a:t>Onay Süreci Bekleyen Etkinlikler</a:t>
            </a:r>
          </a:p>
          <a:p>
            <a:r>
              <a:rPr lang="tr-TR" sz="8800" b="1" dirty="0"/>
              <a:t>Yayınlanan Etkinlikler</a:t>
            </a:r>
          </a:p>
          <a:p>
            <a:r>
              <a:rPr lang="tr-TR" sz="8800" b="1" dirty="0"/>
              <a:t>Yayınlanma Süresi Geçmiş Etkinlikler</a:t>
            </a:r>
          </a:p>
          <a:p>
            <a:r>
              <a:rPr lang="tr-TR" sz="8800" b="1" dirty="0"/>
              <a:t>Reddedilmiş Etkinlikler</a:t>
            </a:r>
          </a:p>
          <a:p>
            <a:r>
              <a:rPr lang="tr-TR" sz="8800" b="1" dirty="0"/>
              <a:t>Kategori Ekleme ve Kategori Listesi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4876"/>
            <a:ext cx="7081227" cy="3386138"/>
          </a:xfrm>
        </p:spPr>
        <p:txBody>
          <a:bodyPr/>
          <a:lstStyle/>
          <a:p>
            <a:r>
              <a:rPr lang="tr-TR" b="1" dirty="0"/>
              <a:t>MODÜL MENÜSÜ – ETKİNLİK TAKVİMİ</a:t>
            </a:r>
          </a:p>
        </p:txBody>
      </p:sp>
    </p:spTree>
    <p:extLst>
      <p:ext uri="{BB962C8B-B14F-4D97-AF65-F5344CB8AC3E}">
        <p14:creationId xmlns:p14="http://schemas.microsoft.com/office/powerpoint/2010/main" val="34505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39475"/>
            <a:ext cx="6962775" cy="1325563"/>
          </a:xfrm>
        </p:spPr>
        <p:txBody>
          <a:bodyPr/>
          <a:lstStyle/>
          <a:p>
            <a:r>
              <a:rPr lang="tr-TR" b="1" dirty="0"/>
              <a:t>ETKİNLİK TAKVİMİ LİSTESİ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85849" y="1565038"/>
            <a:ext cx="10614808" cy="470473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9891346" y="5635869"/>
            <a:ext cx="316523" cy="2813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9891346" y="4665357"/>
            <a:ext cx="316523" cy="2813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D948E5-281A-6294-FC70-105F471C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755"/>
            <a:ext cx="6611599" cy="1010693"/>
          </a:xfrm>
        </p:spPr>
        <p:txBody>
          <a:bodyPr/>
          <a:lstStyle/>
          <a:p>
            <a:r>
              <a:rPr lang="tr-TR" sz="3600" b="1" dirty="0"/>
              <a:t>3FCAMPUS YÖNETİM PANELİ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41BB2C-78DF-B995-BC5F-6AF4035BF0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17840" y="2072640"/>
            <a:ext cx="3495040" cy="3820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tr-TR" sz="1200" dirty="0">
              <a:cs typeface="Calibri" panose="020F0502020204030204" pitchFamily="34" charset="0"/>
            </a:endParaRPr>
          </a:p>
          <a:p>
            <a:pPr>
              <a:buSzPct val="100000"/>
            </a:pPr>
            <a:r>
              <a:rPr lang="tr-TR" sz="1800" dirty="0" smtClean="0">
                <a:cs typeface="Calibri" panose="020F0502020204030204" pitchFamily="34" charset="0"/>
                <a:hlinkClick r:id="rId2"/>
              </a:rPr>
              <a:t>https</a:t>
            </a:r>
            <a:r>
              <a:rPr lang="tr-TR" sz="1800" dirty="0">
                <a:cs typeface="Calibri" panose="020F0502020204030204" pitchFamily="34" charset="0"/>
                <a:hlinkClick r:id="rId2"/>
              </a:rPr>
              <a:t>://3fcampus.tau.edu.tr/</a:t>
            </a:r>
            <a:r>
              <a:rPr lang="tr-TR" sz="1800" dirty="0">
                <a:cs typeface="Calibri" panose="020F0502020204030204" pitchFamily="34" charset="0"/>
              </a:rPr>
              <a:t> </a:t>
            </a:r>
          </a:p>
          <a:p>
            <a:pPr>
              <a:buSzPct val="100000"/>
            </a:pPr>
            <a:r>
              <a:rPr lang="tr-TR" sz="1800" dirty="0">
                <a:cs typeface="Calibri" panose="020F0502020204030204" pitchFamily="34" charset="0"/>
              </a:rPr>
              <a:t>Teknik işlemler/İçerik </a:t>
            </a:r>
            <a:r>
              <a:rPr lang="tr-TR" sz="1800">
                <a:cs typeface="Calibri" panose="020F0502020204030204" pitchFamily="34" charset="0"/>
              </a:rPr>
              <a:t>ve </a:t>
            </a:r>
            <a:r>
              <a:rPr lang="tr-TR" sz="1800" smtClean="0">
                <a:cs typeface="Calibri" panose="020F0502020204030204" pitchFamily="34" charset="0"/>
              </a:rPr>
              <a:t>tasarım</a:t>
            </a:r>
            <a:endParaRPr lang="tr-TR" sz="1800" dirty="0">
              <a:cs typeface="Calibri" panose="020F0502020204030204" pitchFamily="34" charset="0"/>
            </a:endParaRPr>
          </a:p>
          <a:p>
            <a:pPr>
              <a:buSzPct val="100000"/>
            </a:pPr>
            <a:r>
              <a:rPr lang="tr-TR" sz="1800" dirty="0" smtClean="0">
                <a:cs typeface="Calibri" panose="020F0502020204030204" pitchFamily="34" charset="0"/>
              </a:rPr>
              <a:t>Kullanıcı </a:t>
            </a:r>
            <a:r>
              <a:rPr lang="tr-TR" sz="1800" dirty="0">
                <a:cs typeface="Calibri" panose="020F0502020204030204" pitchFamily="34" charset="0"/>
              </a:rPr>
              <a:t>Adı ve İlk Şifre </a:t>
            </a:r>
          </a:p>
          <a:p>
            <a:pPr>
              <a:buSzPct val="100000"/>
            </a:pPr>
            <a:r>
              <a:rPr lang="tr-TR" sz="1800" dirty="0" smtClean="0">
                <a:cs typeface="Calibri" panose="020F0502020204030204" pitchFamily="34" charset="0"/>
              </a:rPr>
              <a:t>Active </a:t>
            </a:r>
            <a:r>
              <a:rPr lang="tr-TR" sz="1800" dirty="0" err="1">
                <a:cs typeface="Calibri" panose="020F0502020204030204" pitchFamily="34" charset="0"/>
              </a:rPr>
              <a:t>directory</a:t>
            </a:r>
            <a:r>
              <a:rPr lang="tr-TR" sz="1800" dirty="0">
                <a:cs typeface="Calibri" panose="020F0502020204030204" pitchFamily="34" charset="0"/>
              </a:rPr>
              <a:t> hesabı ile bağlantısı yoktur.</a:t>
            </a:r>
          </a:p>
          <a:p>
            <a:pPr>
              <a:buSzPct val="100000"/>
            </a:pPr>
            <a:r>
              <a:rPr lang="tr-TR" sz="1800" dirty="0" smtClean="0">
                <a:cs typeface="Calibri" panose="020F0502020204030204" pitchFamily="34" charset="0"/>
              </a:rPr>
              <a:t>Kullanıcının </a:t>
            </a:r>
            <a:r>
              <a:rPr lang="tr-TR" sz="1800" dirty="0">
                <a:cs typeface="Calibri" panose="020F0502020204030204" pitchFamily="34" charset="0"/>
              </a:rPr>
              <a:t>güvenliği</a:t>
            </a:r>
          </a:p>
          <a:p>
            <a:pPr>
              <a:buSzPct val="100000"/>
            </a:pPr>
            <a:r>
              <a:rPr lang="tr-TR" sz="1800" dirty="0">
                <a:cs typeface="Calibri" panose="020F0502020204030204" pitchFamily="34" charset="0"/>
              </a:rPr>
              <a:t>Şifre </a:t>
            </a:r>
            <a:r>
              <a:rPr lang="tr-TR" sz="1800" dirty="0" smtClean="0">
                <a:cs typeface="Calibri" panose="020F0502020204030204" pitchFamily="34" charset="0"/>
              </a:rPr>
              <a:t>unutulması </a:t>
            </a:r>
            <a:r>
              <a:rPr lang="tr-TR" sz="1800" dirty="0">
                <a:cs typeface="Calibri" panose="020F0502020204030204" pitchFamily="34" charset="0"/>
              </a:rPr>
              <a:t>d</a:t>
            </a:r>
            <a:r>
              <a:rPr lang="tr-TR" sz="1800" dirty="0" smtClean="0">
                <a:cs typeface="Calibri" panose="020F0502020204030204" pitchFamily="34" charset="0"/>
              </a:rPr>
              <a:t>urumunda         </a:t>
            </a:r>
            <a:endParaRPr lang="tr-TR" sz="1800" dirty="0">
              <a:cs typeface="Calibri" panose="020F0502020204030204" pitchFamily="34" charset="0"/>
            </a:endParaRPr>
          </a:p>
          <a:p>
            <a:pPr lvl="1" algn="just">
              <a:buSzPct val="100000"/>
            </a:pPr>
            <a:r>
              <a:rPr lang="tr-TR" sz="1800" dirty="0">
                <a:cs typeface="Calibri" panose="020F0502020204030204" pitchFamily="34" charset="0"/>
              </a:rPr>
              <a:t>Şifremi Unuttum</a:t>
            </a:r>
          </a:p>
          <a:p>
            <a:pPr lvl="1" algn="just">
              <a:buSzPct val="100000"/>
            </a:pPr>
            <a:r>
              <a:rPr lang="tr-TR" sz="1800" dirty="0">
                <a:cs typeface="Calibri" panose="020F0502020204030204" pitchFamily="34" charset="0"/>
                <a:hlinkClick r:id="rId3"/>
              </a:rPr>
              <a:t>https://</a:t>
            </a:r>
            <a:r>
              <a:rPr lang="tr-TR" sz="1800" dirty="0" smtClean="0">
                <a:cs typeface="Calibri" panose="020F0502020204030204" pitchFamily="34" charset="0"/>
                <a:hlinkClick r:id="rId3"/>
              </a:rPr>
              <a:t>destek.tau.edu.tr/</a:t>
            </a:r>
            <a:endParaRPr lang="tr-TR" sz="1800" dirty="0" smtClean="0">
              <a:cs typeface="Calibri" panose="020F0502020204030204" pitchFamily="34" charset="0"/>
            </a:endParaRPr>
          </a:p>
          <a:p>
            <a:pPr marL="457200" lvl="1" indent="0">
              <a:buSzPct val="100000"/>
              <a:buNone/>
            </a:pPr>
            <a:endParaRPr lang="tr-TR" sz="1800" dirty="0">
              <a:cs typeface="Calibri" panose="020F0502020204030204" pitchFamily="34" charset="0"/>
            </a:endParaRPr>
          </a:p>
          <a:p>
            <a:pPr marL="457200" lvl="1" indent="0" algn="just">
              <a:buSzPct val="120000"/>
              <a:buNone/>
            </a:pPr>
            <a:endParaRPr lang="tr-TR" sz="1800" dirty="0">
              <a:cs typeface="Calibri" panose="020F0502020204030204" pitchFamily="34" charset="0"/>
            </a:endParaRPr>
          </a:p>
          <a:p>
            <a:pPr marL="457200" lvl="1" indent="0" algn="just">
              <a:buNone/>
            </a:pPr>
            <a:endParaRPr lang="tr-TR" sz="1800" dirty="0"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tr-TR" sz="800" dirty="0">
              <a:cs typeface="Calibri" panose="020F050202020403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tr-TR" sz="800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tr-TR" sz="1200" dirty="0">
                <a:cs typeface="Calibri" panose="020F0502020204030204" pitchFamily="34" charset="0"/>
              </a:rPr>
              <a:t>                      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4A66E71D-43B5-EDB5-C7CA-04A117D19B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1459734" y="1745990"/>
            <a:ext cx="5255408" cy="4689952"/>
          </a:xfr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B24D467-037C-CE66-EB26-B31C1827BD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8322" y="4640398"/>
            <a:ext cx="1159497" cy="2073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7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92735" y="1681354"/>
            <a:ext cx="11183449" cy="46638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39475"/>
            <a:ext cx="6962775" cy="1325563"/>
          </a:xfrm>
        </p:spPr>
        <p:txBody>
          <a:bodyPr/>
          <a:lstStyle/>
          <a:p>
            <a:r>
              <a:rPr lang="tr-TR" b="1" dirty="0"/>
              <a:t>ETKİNLİK TAKVİMİ LİSTESİ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10067191" y="4638981"/>
            <a:ext cx="386861" cy="2813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92" y="6019460"/>
            <a:ext cx="386860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17490"/>
            <a:ext cx="6962775" cy="1325563"/>
          </a:xfrm>
        </p:spPr>
        <p:txBody>
          <a:bodyPr/>
          <a:lstStyle/>
          <a:p>
            <a:r>
              <a:rPr lang="tr-TR" b="1" dirty="0"/>
              <a:t>ETKİNLİK EKLEME-1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809259" y="1543053"/>
            <a:ext cx="10638326" cy="482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35075"/>
            <a:ext cx="6962775" cy="1325563"/>
          </a:xfrm>
        </p:spPr>
        <p:txBody>
          <a:bodyPr/>
          <a:lstStyle/>
          <a:p>
            <a:r>
              <a:rPr lang="tr-TR" b="1" dirty="0"/>
              <a:t>ETKİNLİK EKLEME-2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01162" y="1560638"/>
            <a:ext cx="10964007" cy="4799214"/>
          </a:xfrm>
          <a:prstGeom prst="rect">
            <a:avLst/>
          </a:prstGeom>
        </p:spPr>
      </p:pic>
      <p:pic>
        <p:nvPicPr>
          <p:cNvPr id="5" name="Resim 4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0F082E28-94CE-00B3-5023-63C180A52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37" y="2306396"/>
            <a:ext cx="435263" cy="435263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2400300" y="2340024"/>
            <a:ext cx="2980592" cy="3680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536331" y="2764954"/>
            <a:ext cx="4844561" cy="356315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-Nokta Yıldız 8"/>
          <p:cNvSpPr/>
          <p:nvPr/>
        </p:nvSpPr>
        <p:spPr>
          <a:xfrm>
            <a:off x="2182668" y="3418369"/>
            <a:ext cx="237393" cy="205351"/>
          </a:xfrm>
          <a:prstGeom prst="star5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1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İçerik Yer Tutucusu 25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07026" y="1632257"/>
            <a:ext cx="11372326" cy="4392025"/>
          </a:xfrm>
          <a:prstGeom prst="rect">
            <a:avLst/>
          </a:prstGeom>
        </p:spPr>
      </p:pic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360308" y="6154552"/>
            <a:ext cx="772998" cy="369332"/>
          </a:xfrm>
          <a:prstGeom prst="cloudCallout">
            <a:avLst>
              <a:gd name="adj1" fmla="val -21160"/>
              <a:gd name="adj2" fmla="val -129075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üşünce Balonu: Bulut 19">
            <a:extLst>
              <a:ext uri="{FF2B5EF4-FFF2-40B4-BE49-F238E27FC236}">
                <a16:creationId xmlns:a16="http://schemas.microsoft.com/office/drawing/2014/main" id="{6B9FDEC9-8FB6-2289-289A-6186D5423D66}"/>
              </a:ext>
            </a:extLst>
          </p:cNvPr>
          <p:cNvSpPr/>
          <p:nvPr/>
        </p:nvSpPr>
        <p:spPr>
          <a:xfrm>
            <a:off x="10535752" y="6157159"/>
            <a:ext cx="772998" cy="369332"/>
          </a:xfrm>
          <a:prstGeom prst="cloudCallout">
            <a:avLst>
              <a:gd name="adj1" fmla="val 33964"/>
              <a:gd name="adj2" fmla="val -148514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694"/>
            <a:ext cx="7244095" cy="1325563"/>
          </a:xfrm>
        </p:spPr>
        <p:txBody>
          <a:bodyPr/>
          <a:lstStyle/>
          <a:p>
            <a:r>
              <a:rPr lang="tr-TR" b="1" dirty="0"/>
              <a:t>ONAY SÜRECİ BEKLEYEN ETKİNLİKLER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F2C3EAB-49D9-FF43-24C9-EF7D1CAEB241}"/>
              </a:ext>
            </a:extLst>
          </p:cNvPr>
          <p:cNvSpPr txBox="1"/>
          <p:nvPr/>
        </p:nvSpPr>
        <p:spPr>
          <a:xfrm>
            <a:off x="7519986" y="1399023"/>
            <a:ext cx="340827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r-TR" sz="1400" dirty="0"/>
              <a:t>Yetki sahibi olunan birimi gösterir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A83C39-8E6A-6681-2421-ECE3D86F439D}"/>
              </a:ext>
            </a:extLst>
          </p:cNvPr>
          <p:cNvSpPr/>
          <p:nvPr/>
        </p:nvSpPr>
        <p:spPr>
          <a:xfrm>
            <a:off x="493290" y="2162908"/>
            <a:ext cx="4259366" cy="566009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673009FB-7BAA-D4F0-E72A-9C07EE43857D}"/>
              </a:ext>
            </a:extLst>
          </p:cNvPr>
          <p:cNvSpPr/>
          <p:nvPr/>
        </p:nvSpPr>
        <p:spPr>
          <a:xfrm>
            <a:off x="8874581" y="6125541"/>
            <a:ext cx="772998" cy="369332"/>
          </a:xfrm>
          <a:prstGeom prst="cloudCallout">
            <a:avLst>
              <a:gd name="adj1" fmla="val 152175"/>
              <a:gd name="adj2" fmla="val -320383"/>
            </a:avLst>
          </a:prstGeom>
          <a:solidFill>
            <a:srgbClr val="58C9F3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843D66D-AF81-5321-F4C1-CE83B12FB34B}"/>
              </a:ext>
            </a:extLst>
          </p:cNvPr>
          <p:cNvSpPr txBox="1"/>
          <p:nvPr/>
        </p:nvSpPr>
        <p:spPr>
          <a:xfrm>
            <a:off x="8958618" y="6168577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9744928" y="6140056"/>
            <a:ext cx="772998" cy="369332"/>
          </a:xfrm>
          <a:prstGeom prst="cloudCallout">
            <a:avLst>
              <a:gd name="adj1" fmla="val 97390"/>
              <a:gd name="adj2" fmla="val -140513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9839062" y="6179402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Onayla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6B9875D-C0D0-050C-4547-B4226E823F49}"/>
              </a:ext>
            </a:extLst>
          </p:cNvPr>
          <p:cNvSpPr/>
          <p:nvPr/>
        </p:nvSpPr>
        <p:spPr>
          <a:xfrm>
            <a:off x="10071505" y="3225081"/>
            <a:ext cx="1598028" cy="4754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D1ECDC6-310A-3810-D5D2-CAA57D1C2AFE}"/>
              </a:ext>
            </a:extLst>
          </p:cNvPr>
          <p:cNvSpPr txBox="1"/>
          <p:nvPr/>
        </p:nvSpPr>
        <p:spPr>
          <a:xfrm>
            <a:off x="7233201" y="2778955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Dil</a:t>
            </a:r>
            <a:r>
              <a:rPr lang="tr-TR" dirty="0"/>
              <a:t> </a:t>
            </a:r>
            <a:r>
              <a:rPr lang="tr-TR" sz="1400" dirty="0"/>
              <a:t>Geçişleri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DBF683-8C0D-F977-824F-3C8F3A9F796F}"/>
              </a:ext>
            </a:extLst>
          </p:cNvPr>
          <p:cNvSpPr txBox="1"/>
          <p:nvPr/>
        </p:nvSpPr>
        <p:spPr>
          <a:xfrm>
            <a:off x="10636989" y="6213252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Reddet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427830" y="6193917"/>
            <a:ext cx="744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2A79172-D27F-E628-3902-6A8D752F50CC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557042-3FE1-A25C-B324-0C4511F90B1C}"/>
              </a:ext>
            </a:extLst>
          </p:cNvPr>
          <p:cNvSpPr txBox="1"/>
          <p:nvPr/>
        </p:nvSpPr>
        <p:spPr>
          <a:xfrm>
            <a:off x="10528616" y="1062556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cxnSp>
        <p:nvCxnSpPr>
          <p:cNvPr id="23" name="Dirsek Bağlayıcısı 22"/>
          <p:cNvCxnSpPr/>
          <p:nvPr/>
        </p:nvCxnSpPr>
        <p:spPr>
          <a:xfrm flipV="1">
            <a:off x="4800600" y="1587646"/>
            <a:ext cx="2671442" cy="742812"/>
          </a:xfrm>
          <a:prstGeom prst="bentConnector3">
            <a:avLst/>
          </a:prstGeom>
          <a:ln w="28575">
            <a:solidFill>
              <a:srgbClr val="009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irsek Bağlayıcısı 23"/>
          <p:cNvCxnSpPr/>
          <p:nvPr/>
        </p:nvCxnSpPr>
        <p:spPr>
          <a:xfrm rot="10800000">
            <a:off x="8317283" y="2979459"/>
            <a:ext cx="1644403" cy="48335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964785E-A722-C4BA-D5E4-A3F6120D70A0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ACDAE297-A910-2386-F6F7-B44CB9F64DF6}"/>
              </a:ext>
            </a:extLst>
          </p:cNvPr>
          <p:cNvSpPr/>
          <p:nvPr/>
        </p:nvSpPr>
        <p:spPr>
          <a:xfrm>
            <a:off x="11070924" y="4583414"/>
            <a:ext cx="1001397" cy="396707"/>
          </a:xfrm>
          <a:prstGeom prst="cloudCallout">
            <a:avLst>
              <a:gd name="adj1" fmla="val 5097"/>
              <a:gd name="adj2" fmla="val -249499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3CC879-A578-C1AF-1F45-171B7A94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182"/>
            <a:ext cx="6962775" cy="1325563"/>
          </a:xfrm>
        </p:spPr>
        <p:txBody>
          <a:bodyPr/>
          <a:lstStyle/>
          <a:p>
            <a:r>
              <a:rPr lang="tr-TR" b="1" dirty="0"/>
              <a:t>YAYINLANAN ETKİNLİKLER</a:t>
            </a:r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673009FB-7BAA-D4F0-E72A-9C07EE43857D}"/>
              </a:ext>
            </a:extLst>
          </p:cNvPr>
          <p:cNvSpPr/>
          <p:nvPr/>
        </p:nvSpPr>
        <p:spPr>
          <a:xfrm>
            <a:off x="9679689" y="4063131"/>
            <a:ext cx="772998" cy="369332"/>
          </a:xfrm>
          <a:prstGeom prst="cloudCallout">
            <a:avLst>
              <a:gd name="adj1" fmla="val 114594"/>
              <a:gd name="adj2" fmla="val -121688"/>
            </a:avLst>
          </a:prstGeom>
          <a:solidFill>
            <a:srgbClr val="58C9F3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843D66D-AF81-5321-F4C1-CE83B12FB34B}"/>
              </a:ext>
            </a:extLst>
          </p:cNvPr>
          <p:cNvSpPr txBox="1"/>
          <p:nvPr/>
        </p:nvSpPr>
        <p:spPr>
          <a:xfrm>
            <a:off x="9766179" y="4128135"/>
            <a:ext cx="692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C2DEE6E6-A4FF-8B09-03C1-73516C5D388C}"/>
              </a:ext>
            </a:extLst>
          </p:cNvPr>
          <p:cNvSpPr/>
          <p:nvPr/>
        </p:nvSpPr>
        <p:spPr>
          <a:xfrm>
            <a:off x="10331679" y="4405916"/>
            <a:ext cx="772998" cy="369332"/>
          </a:xfrm>
          <a:prstGeom prst="cloudCallout">
            <a:avLst>
              <a:gd name="adj1" fmla="val 72446"/>
              <a:gd name="adj2" fmla="val -210901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0E98AD-A89B-FBA0-FE5B-37E7661293E3}"/>
              </a:ext>
            </a:extLst>
          </p:cNvPr>
          <p:cNvSpPr txBox="1"/>
          <p:nvPr/>
        </p:nvSpPr>
        <p:spPr>
          <a:xfrm>
            <a:off x="10347631" y="4473050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5F5368-CB01-A5FC-E9D3-E74A4975703E}"/>
              </a:ext>
            </a:extLst>
          </p:cNvPr>
          <p:cNvSpPr txBox="1"/>
          <p:nvPr/>
        </p:nvSpPr>
        <p:spPr>
          <a:xfrm>
            <a:off x="11016790" y="4649704"/>
            <a:ext cx="1175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/>
              <a:t>Etkinliği Pasif Yap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AE652D4-68BE-A7F5-75E5-DE883C5F5946}"/>
              </a:ext>
            </a:extLst>
          </p:cNvPr>
          <p:cNvSpPr txBox="1"/>
          <p:nvPr/>
        </p:nvSpPr>
        <p:spPr>
          <a:xfrm>
            <a:off x="10535752" y="1079869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61819" y="2539092"/>
            <a:ext cx="11333018" cy="13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61452"/>
            <a:ext cx="7403123" cy="1325563"/>
          </a:xfrm>
        </p:spPr>
        <p:txBody>
          <a:bodyPr/>
          <a:lstStyle/>
          <a:p>
            <a:r>
              <a:rPr lang="tr-TR" b="1" dirty="0"/>
              <a:t>YAYINLANMA SÜRESİ GEÇMİŞ ETKİNLİKLER</a:t>
            </a:r>
          </a:p>
        </p:txBody>
      </p:sp>
      <p:sp>
        <p:nvSpPr>
          <p:cNvPr id="5" name="Dikdörtgen: Köşeleri Yuvarlatılmış 3">
            <a:extLst>
              <a:ext uri="{FF2B5EF4-FFF2-40B4-BE49-F238E27FC236}">
                <a16:creationId xmlns:a16="http://schemas.microsoft.com/office/drawing/2014/main" id="{F964785E-A722-C4BA-D5E4-A3F6120D70A0}"/>
              </a:ext>
            </a:extLst>
          </p:cNvPr>
          <p:cNvSpPr/>
          <p:nvPr/>
        </p:nvSpPr>
        <p:spPr>
          <a:xfrm>
            <a:off x="10535752" y="969476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E557042-3FE1-A25C-B324-0C4511F90B1C}"/>
              </a:ext>
            </a:extLst>
          </p:cNvPr>
          <p:cNvSpPr txBox="1"/>
          <p:nvPr/>
        </p:nvSpPr>
        <p:spPr>
          <a:xfrm>
            <a:off x="10528616" y="1062556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72726" y="1792776"/>
            <a:ext cx="11126752" cy="41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19113" y="1627591"/>
            <a:ext cx="11324126" cy="451634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B3DA86F-269C-9BF5-9C39-8BC4C041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55"/>
            <a:ext cx="6962775" cy="1325563"/>
          </a:xfrm>
        </p:spPr>
        <p:txBody>
          <a:bodyPr/>
          <a:lstStyle/>
          <a:p>
            <a:r>
              <a:rPr lang="tr-TR" b="1" dirty="0"/>
              <a:t>REDDEDİLMİŞ ETKİNLİKLER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1D8E46E1-DA89-341D-80EF-075B8F5EC81C}"/>
              </a:ext>
            </a:extLst>
          </p:cNvPr>
          <p:cNvSpPr/>
          <p:nvPr/>
        </p:nvSpPr>
        <p:spPr>
          <a:xfrm>
            <a:off x="7800045" y="2133782"/>
            <a:ext cx="1904215" cy="369332"/>
          </a:xfrm>
          <a:prstGeom prst="wedgeRoundRectCallout">
            <a:avLst>
              <a:gd name="adj1" fmla="val 78700"/>
              <a:gd name="adj2" fmla="val 290055"/>
              <a:gd name="adj3" fmla="val 16667"/>
            </a:avLst>
          </a:prstGeom>
          <a:solidFill>
            <a:srgbClr val="92D050"/>
          </a:solidFill>
          <a:ln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B280DB5-C2C3-ABED-7451-B71B0B18B27D}"/>
              </a:ext>
            </a:extLst>
          </p:cNvPr>
          <p:cNvSpPr txBox="1"/>
          <p:nvPr/>
        </p:nvSpPr>
        <p:spPr>
          <a:xfrm>
            <a:off x="8047497" y="2133782"/>
            <a:ext cx="158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Reddedilme</a:t>
            </a:r>
            <a:r>
              <a:rPr lang="tr-TR" dirty="0"/>
              <a:t> </a:t>
            </a:r>
            <a:r>
              <a:rPr lang="tr-TR" sz="1100" dirty="0"/>
              <a:t>Sebebi</a:t>
            </a:r>
          </a:p>
        </p:txBody>
      </p:sp>
      <p:sp>
        <p:nvSpPr>
          <p:cNvPr id="12" name="Düşünce Balonu: Bulut 11">
            <a:extLst>
              <a:ext uri="{FF2B5EF4-FFF2-40B4-BE49-F238E27FC236}">
                <a16:creationId xmlns:a16="http://schemas.microsoft.com/office/drawing/2014/main" id="{18009390-76C1-17C4-B001-1CF239D729D2}"/>
              </a:ext>
            </a:extLst>
          </p:cNvPr>
          <p:cNvSpPr/>
          <p:nvPr/>
        </p:nvSpPr>
        <p:spPr>
          <a:xfrm>
            <a:off x="10512583" y="6142055"/>
            <a:ext cx="772998" cy="369332"/>
          </a:xfrm>
          <a:prstGeom prst="cloudCallout">
            <a:avLst>
              <a:gd name="adj1" fmla="val 72554"/>
              <a:gd name="adj2" fmla="val -71672"/>
            </a:avLst>
          </a:prstGeom>
          <a:solidFill>
            <a:srgbClr val="41CAC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3E144E1-7624-9925-B837-CA124CB3D13E}"/>
              </a:ext>
            </a:extLst>
          </p:cNvPr>
          <p:cNvSpPr txBox="1"/>
          <p:nvPr/>
        </p:nvSpPr>
        <p:spPr>
          <a:xfrm>
            <a:off x="10535752" y="6195916"/>
            <a:ext cx="811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Önizleme</a:t>
            </a:r>
            <a:endParaRPr lang="tr-TR" sz="11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C9C64F1-ABA2-3EB0-278A-F2AF22FE7831}"/>
              </a:ext>
            </a:extLst>
          </p:cNvPr>
          <p:cNvSpPr/>
          <p:nvPr/>
        </p:nvSpPr>
        <p:spPr>
          <a:xfrm>
            <a:off x="10535752" y="978049"/>
            <a:ext cx="1536569" cy="605269"/>
          </a:xfrm>
          <a:prstGeom prst="roundRect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0B73F9-AFDA-5BB0-EEC5-04F179AFDCA2}"/>
              </a:ext>
            </a:extLst>
          </p:cNvPr>
          <p:cNvSpPr txBox="1"/>
          <p:nvPr/>
        </p:nvSpPr>
        <p:spPr>
          <a:xfrm>
            <a:off x="10512583" y="1075253"/>
            <a:ext cx="166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Bekleme Odası</a:t>
            </a:r>
          </a:p>
        </p:txBody>
      </p:sp>
    </p:spTree>
    <p:extLst>
      <p:ext uri="{BB962C8B-B14F-4D97-AF65-F5344CB8AC3E}">
        <p14:creationId xmlns:p14="http://schemas.microsoft.com/office/powerpoint/2010/main" val="23105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KATEGORİ EKLEME / LİSTESİ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Yeni Kategori Ekleme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Eklenen Kategori Listesi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389" y="2604317"/>
            <a:ext cx="5183188" cy="220935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604317"/>
            <a:ext cx="2602523" cy="38492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794" y="2751992"/>
            <a:ext cx="2591594" cy="3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264" y="4157221"/>
            <a:ext cx="6607629" cy="2460395"/>
          </a:xfrm>
        </p:spPr>
        <p:txBody>
          <a:bodyPr>
            <a:normAutofit fontScale="92500" lnSpcReduction="20000"/>
          </a:bodyPr>
          <a:lstStyle/>
          <a:p>
            <a:r>
              <a:rPr lang="tr-TR" sz="2200" b="1" dirty="0"/>
              <a:t>Sayfa Listesi</a:t>
            </a:r>
          </a:p>
          <a:p>
            <a:r>
              <a:rPr lang="tr-TR" sz="2200" b="1" dirty="0"/>
              <a:t>Sayfadaki İkonları Tanıyalım</a:t>
            </a:r>
          </a:p>
          <a:p>
            <a:r>
              <a:rPr lang="tr-TR" sz="2200" b="1" dirty="0"/>
              <a:t>Sayfa Ekleme</a:t>
            </a:r>
          </a:p>
          <a:p>
            <a:r>
              <a:rPr lang="tr-TR" sz="2200" b="1" dirty="0"/>
              <a:t>Ayraç Ekleme</a:t>
            </a:r>
          </a:p>
          <a:p>
            <a:r>
              <a:rPr lang="tr-TR" sz="2200" b="1" dirty="0"/>
              <a:t>Bağlantı Ekleme</a:t>
            </a:r>
          </a:p>
          <a:p>
            <a:r>
              <a:rPr lang="tr-TR" sz="2200" b="1" dirty="0"/>
              <a:t>Sayfa İçi Bağlantı Ekleme</a:t>
            </a:r>
          </a:p>
          <a:p>
            <a:r>
              <a:rPr lang="tr-TR" sz="2200" b="1" dirty="0"/>
              <a:t>Dosya Kütüphanesi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3" y="631499"/>
            <a:ext cx="7081227" cy="3386138"/>
          </a:xfrm>
        </p:spPr>
        <p:txBody>
          <a:bodyPr/>
          <a:lstStyle/>
          <a:p>
            <a:r>
              <a:rPr lang="tr-TR" b="1" dirty="0"/>
              <a:t>MODÜL MENÜSÜ – CONTENT MANAGEMENT SYSTEM (CMS)</a:t>
            </a:r>
          </a:p>
        </p:txBody>
      </p:sp>
    </p:spTree>
    <p:extLst>
      <p:ext uri="{BB962C8B-B14F-4D97-AF65-F5344CB8AC3E}">
        <p14:creationId xmlns:p14="http://schemas.microsoft.com/office/powerpoint/2010/main" val="5768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298D63-3343-A534-0401-7CA9A9A0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090"/>
            <a:ext cx="6962775" cy="1325563"/>
          </a:xfrm>
        </p:spPr>
        <p:txBody>
          <a:bodyPr/>
          <a:lstStyle/>
          <a:p>
            <a:r>
              <a:rPr lang="tr-TR" b="1" dirty="0"/>
              <a:t>SAYFA LİSTESİ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311C0C7-B0CB-A6F3-83A9-FF6F5CBA207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57212" y="1527858"/>
            <a:ext cx="10970065" cy="4496022"/>
          </a:xfrm>
        </p:spPr>
      </p:pic>
    </p:spTree>
    <p:extLst>
      <p:ext uri="{BB962C8B-B14F-4D97-AF65-F5344CB8AC3E}">
        <p14:creationId xmlns:p14="http://schemas.microsoft.com/office/powerpoint/2010/main" val="275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04937"/>
            <a:ext cx="6962775" cy="1325563"/>
          </a:xfrm>
        </p:spPr>
        <p:txBody>
          <a:bodyPr/>
          <a:lstStyle/>
          <a:p>
            <a:r>
              <a:rPr lang="tr-TR" b="1" dirty="0"/>
              <a:t>ARAYÜZ – İDARİ PERSONEL</a:t>
            </a:r>
          </a:p>
        </p:txBody>
      </p:sp>
      <p:pic>
        <p:nvPicPr>
          <p:cNvPr id="4" name="İçerik Yer Tutucusu 6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263096" y="1669684"/>
            <a:ext cx="3909646" cy="4616816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473592" y="2672992"/>
            <a:ext cx="3484890" cy="628016"/>
          </a:xfrm>
          <a:prstGeom prst="roundRect">
            <a:avLst/>
          </a:prstGeom>
          <a:noFill/>
          <a:ln w="28575">
            <a:solidFill>
              <a:srgbClr val="0098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8473592" y="2827919"/>
            <a:ext cx="297333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solidFill>
                  <a:prstClr val="black"/>
                </a:solidFill>
              </a:rPr>
              <a:t>Kimlik bilgileri görüntülenir.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90498" y="1968659"/>
            <a:ext cx="3651739" cy="1187780"/>
          </a:xfrm>
          <a:prstGeom prst="roundRect">
            <a:avLst/>
          </a:prstGeom>
          <a:noFill/>
          <a:ln w="28575">
            <a:solidFill>
              <a:srgbClr val="0098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33518" y="2063670"/>
            <a:ext cx="3651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>
                <a:solidFill>
                  <a:prstClr val="black"/>
                </a:solidFill>
                <a:cs typeface="Calibri" panose="020F0502020204030204" pitchFamily="34" charset="0"/>
              </a:rPr>
              <a:t>Profil fotoğrafı boyutlandırarak eklenebilir, alternatif e-posta adresi, ev ve cep telefonu eklenebilir.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8473592" y="5242264"/>
            <a:ext cx="3321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dirty="0">
                <a:solidFill>
                  <a:prstClr val="black"/>
                </a:solidFill>
                <a:cs typeface="Calibri" panose="020F0502020204030204" pitchFamily="34" charset="0"/>
              </a:rPr>
              <a:t>İletişim </a:t>
            </a:r>
            <a:r>
              <a:rPr lang="tr-TR" dirty="0" smtClean="0">
                <a:solidFill>
                  <a:prstClr val="black"/>
                </a:solidFill>
                <a:cs typeface="Calibri" panose="020F0502020204030204" pitchFamily="34" charset="0"/>
              </a:rPr>
              <a:t>adresi eklenebilir</a:t>
            </a:r>
            <a:r>
              <a:rPr lang="tr-TR" dirty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8473592" y="5163549"/>
            <a:ext cx="3527910" cy="505853"/>
          </a:xfrm>
          <a:prstGeom prst="roundRect">
            <a:avLst/>
          </a:prstGeom>
          <a:noFill/>
          <a:ln w="28575">
            <a:solidFill>
              <a:srgbClr val="0098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6994A3F-A032-710E-AC4B-EA0E9A584D4B}"/>
              </a:ext>
            </a:extLst>
          </p:cNvPr>
          <p:cNvSpPr txBox="1"/>
          <p:nvPr/>
        </p:nvSpPr>
        <p:spPr>
          <a:xfrm>
            <a:off x="210331" y="5782645"/>
            <a:ext cx="3581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cs typeface="Calibri" panose="020F0502020204030204" pitchFamily="34" charset="0"/>
              </a:rPr>
              <a:t>Şifre değişikliğinin yapıldığı kısımdır.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190498" y="5669402"/>
            <a:ext cx="3555003" cy="595819"/>
          </a:xfrm>
          <a:prstGeom prst="roundRect">
            <a:avLst/>
          </a:prstGeom>
          <a:noFill/>
          <a:ln w="28575">
            <a:solidFill>
              <a:srgbClr val="0098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E3E2BBE8-6315-3131-FC32-F2A5B9809303}"/>
              </a:ext>
            </a:extLst>
          </p:cNvPr>
          <p:cNvCxnSpPr>
            <a:cxnSpLocks/>
          </p:cNvCxnSpPr>
          <p:nvPr/>
        </p:nvCxnSpPr>
        <p:spPr>
          <a:xfrm>
            <a:off x="5875506" y="5553263"/>
            <a:ext cx="2488912" cy="0"/>
          </a:xfrm>
          <a:prstGeom prst="straightConnector1">
            <a:avLst/>
          </a:prstGeom>
          <a:ln w="28575">
            <a:solidFill>
              <a:srgbClr val="0098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ağlayıcı: Dirsek 26">
            <a:extLst>
              <a:ext uri="{FF2B5EF4-FFF2-40B4-BE49-F238E27FC236}">
                <a16:creationId xmlns:a16="http://schemas.microsoft.com/office/drawing/2014/main" id="{EE6D75B2-C86A-7FD1-D6AF-FBFE3147485A}"/>
              </a:ext>
            </a:extLst>
          </p:cNvPr>
          <p:cNvCxnSpPr>
            <a:cxnSpLocks/>
          </p:cNvCxnSpPr>
          <p:nvPr/>
        </p:nvCxnSpPr>
        <p:spPr>
          <a:xfrm rot="10800000">
            <a:off x="2275319" y="3243744"/>
            <a:ext cx="1963323" cy="1826215"/>
          </a:xfrm>
          <a:prstGeom prst="bentConnector3">
            <a:avLst>
              <a:gd name="adj1" fmla="val 100538"/>
            </a:avLst>
          </a:prstGeom>
          <a:ln w="28575">
            <a:solidFill>
              <a:srgbClr val="0098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Bağlayıcı: Dirsek 45">
            <a:extLst>
              <a:ext uri="{FF2B5EF4-FFF2-40B4-BE49-F238E27FC236}">
                <a16:creationId xmlns:a16="http://schemas.microsoft.com/office/drawing/2014/main" id="{302C5D94-206A-CF45-3683-46796F426175}"/>
              </a:ext>
            </a:extLst>
          </p:cNvPr>
          <p:cNvCxnSpPr>
            <a:cxnSpLocks/>
          </p:cNvCxnSpPr>
          <p:nvPr/>
        </p:nvCxnSpPr>
        <p:spPr>
          <a:xfrm flipV="1">
            <a:off x="5476672" y="3455935"/>
            <a:ext cx="5145934" cy="1252252"/>
          </a:xfrm>
          <a:prstGeom prst="bentConnector3">
            <a:avLst>
              <a:gd name="adj1" fmla="val 100095"/>
            </a:avLst>
          </a:prstGeom>
          <a:ln w="28575">
            <a:solidFill>
              <a:srgbClr val="0098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3A4F425B-7FE1-AF67-4E7B-00B92D02EA45}"/>
              </a:ext>
            </a:extLst>
          </p:cNvPr>
          <p:cNvCxnSpPr/>
          <p:nvPr/>
        </p:nvCxnSpPr>
        <p:spPr>
          <a:xfrm flipH="1">
            <a:off x="3837667" y="6050604"/>
            <a:ext cx="386934" cy="0"/>
          </a:xfrm>
          <a:prstGeom prst="straightConnector1">
            <a:avLst/>
          </a:prstGeom>
          <a:ln w="28575">
            <a:solidFill>
              <a:srgbClr val="0098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EEB3C9-CC4D-E028-2850-C5508002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64856"/>
            <a:ext cx="8202098" cy="1010693"/>
          </a:xfrm>
        </p:spPr>
        <p:txBody>
          <a:bodyPr/>
          <a:lstStyle/>
          <a:p>
            <a:r>
              <a:rPr lang="tr-TR" sz="3600" b="1" dirty="0"/>
              <a:t>SAYFADAKİ İKONLARI TANIYALIM</a:t>
            </a:r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DD3800A5-E74F-47E5-BC08-9B18825A988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075833" y="2290385"/>
            <a:ext cx="563356" cy="462241"/>
          </a:xfr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A173B27-3850-122F-E198-A7703E92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819" y="2837139"/>
            <a:ext cx="534370" cy="39052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832E33E-AD99-4844-8277-B16778550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140" y="3312177"/>
            <a:ext cx="400741" cy="4488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98639C2-D87E-5760-2DA5-1FCDC490A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140" y="3864260"/>
            <a:ext cx="390524" cy="39052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6E6D225-1360-4B29-3A99-D8822B8BD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7140" y="4355489"/>
            <a:ext cx="449224" cy="393072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6FDBDF40-FD98-8E96-4CB3-AEFC077C80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3237" y="4749749"/>
            <a:ext cx="475952" cy="39052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D804FF2A-6B66-EC08-F90A-6BE2A3481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140" y="5147780"/>
            <a:ext cx="534370" cy="447126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3AFAFB2F-C4A5-AF00-426B-F9A1CA1EB2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6212" y="5484864"/>
            <a:ext cx="303884" cy="392517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DCAF9594-A21B-8833-CE34-50ABF21D2618}"/>
              </a:ext>
            </a:extLst>
          </p:cNvPr>
          <p:cNvSpPr txBox="1"/>
          <p:nvPr/>
        </p:nvSpPr>
        <p:spPr>
          <a:xfrm>
            <a:off x="8832068" y="2290385"/>
            <a:ext cx="811553" cy="37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Ayraç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5BEAA6B7-BF86-D10D-96A6-7DC4CC9AC5C2}"/>
              </a:ext>
            </a:extLst>
          </p:cNvPr>
          <p:cNvSpPr txBox="1"/>
          <p:nvPr/>
        </p:nvSpPr>
        <p:spPr>
          <a:xfrm>
            <a:off x="8832068" y="2753985"/>
            <a:ext cx="112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Kilitle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C99F6E5B-F9AE-8785-284B-B2DF6E48B0E0}"/>
              </a:ext>
            </a:extLst>
          </p:cNvPr>
          <p:cNvSpPr txBox="1"/>
          <p:nvPr/>
        </p:nvSpPr>
        <p:spPr>
          <a:xfrm>
            <a:off x="8832068" y="3343826"/>
            <a:ext cx="112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Pasifize</a:t>
            </a:r>
            <a:r>
              <a:rPr lang="tr-TR" dirty="0"/>
              <a:t> Et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4CE71B90-2310-3F65-ED1E-142514500919}"/>
              </a:ext>
            </a:extLst>
          </p:cNvPr>
          <p:cNvSpPr txBox="1"/>
          <p:nvPr/>
        </p:nvSpPr>
        <p:spPr>
          <a:xfrm>
            <a:off x="8832068" y="3861921"/>
            <a:ext cx="123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Düzenle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3A2699F7-AFBC-E287-5E8F-D7A80B9D35C0}"/>
              </a:ext>
            </a:extLst>
          </p:cNvPr>
          <p:cNvSpPr txBox="1"/>
          <p:nvPr/>
        </p:nvSpPr>
        <p:spPr>
          <a:xfrm>
            <a:off x="8898903" y="4355489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Sil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98ED2430-5A18-DAC4-4160-5130F1B103EF}"/>
              </a:ext>
            </a:extLst>
          </p:cNvPr>
          <p:cNvSpPr txBox="1"/>
          <p:nvPr/>
        </p:nvSpPr>
        <p:spPr>
          <a:xfrm>
            <a:off x="8832068" y="4748561"/>
            <a:ext cx="2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Menüde Gösterme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389281B2-C4FA-B0A8-37A1-124CB317973B}"/>
              </a:ext>
            </a:extLst>
          </p:cNvPr>
          <p:cNvSpPr txBox="1"/>
          <p:nvPr/>
        </p:nvSpPr>
        <p:spPr>
          <a:xfrm>
            <a:off x="8832068" y="5120559"/>
            <a:ext cx="202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Bağlantı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3D3A925A-8535-3075-BC74-8C3EF874A1D1}"/>
              </a:ext>
            </a:extLst>
          </p:cNvPr>
          <p:cNvSpPr txBox="1"/>
          <p:nvPr/>
        </p:nvSpPr>
        <p:spPr>
          <a:xfrm>
            <a:off x="8832068" y="5512860"/>
            <a:ext cx="137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Aktive Et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4"/>
          </p:nvPr>
        </p:nvPicPr>
        <p:blipFill>
          <a:blip r:embed="rId10"/>
          <a:stretch>
            <a:fillRect/>
          </a:stretch>
        </p:blipFill>
        <p:spPr>
          <a:xfrm>
            <a:off x="471055" y="1767288"/>
            <a:ext cx="6964218" cy="46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DD17FA-0244-8E8E-D3EC-A98CE41F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172"/>
            <a:ext cx="6962775" cy="1325563"/>
          </a:xfrm>
        </p:spPr>
        <p:txBody>
          <a:bodyPr/>
          <a:lstStyle/>
          <a:p>
            <a:r>
              <a:rPr lang="tr-TR" b="1" dirty="0"/>
              <a:t>SAYFA EKLEME – 1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EEEF394-0FC4-498C-E959-14DC48D8012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895547" y="1558735"/>
            <a:ext cx="10426046" cy="4880835"/>
          </a:xfrm>
        </p:spPr>
      </p:pic>
    </p:spTree>
    <p:extLst>
      <p:ext uri="{BB962C8B-B14F-4D97-AF65-F5344CB8AC3E}">
        <p14:creationId xmlns:p14="http://schemas.microsoft.com/office/powerpoint/2010/main" val="11324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52E45E-E7A3-841D-8337-13AB76F8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25"/>
            <a:ext cx="6962775" cy="1325563"/>
          </a:xfrm>
        </p:spPr>
        <p:txBody>
          <a:bodyPr/>
          <a:lstStyle/>
          <a:p>
            <a:r>
              <a:rPr lang="tr-TR" b="1" dirty="0"/>
              <a:t>SAYFA EKLEME - 2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C8B8685-DE2C-36CA-C2DB-FD90591CB94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25864" y="1662160"/>
            <a:ext cx="10935093" cy="4571471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F978A66-334C-1355-817F-D5872DC57609}"/>
              </a:ext>
            </a:extLst>
          </p:cNvPr>
          <p:cNvSpPr/>
          <p:nvPr/>
        </p:nvSpPr>
        <p:spPr>
          <a:xfrm>
            <a:off x="838986" y="3205113"/>
            <a:ext cx="6759018" cy="46191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6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B66D46-3F42-2CEA-A944-D8FDA25E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52"/>
            <a:ext cx="6962775" cy="1325563"/>
          </a:xfrm>
        </p:spPr>
        <p:txBody>
          <a:bodyPr/>
          <a:lstStyle/>
          <a:p>
            <a:r>
              <a:rPr lang="tr-TR" b="1" dirty="0"/>
              <a:t>AYRAÇ EKLEME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61BCB4C-48F5-B38D-4735-512B05F70E7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57212" y="1587015"/>
            <a:ext cx="10934062" cy="4840078"/>
          </a:xfrm>
        </p:spPr>
      </p:pic>
    </p:spTree>
    <p:extLst>
      <p:ext uri="{BB962C8B-B14F-4D97-AF65-F5344CB8AC3E}">
        <p14:creationId xmlns:p14="http://schemas.microsoft.com/office/powerpoint/2010/main" val="39232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1349B5-9370-59C4-5EEB-E3C1F218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52"/>
            <a:ext cx="6962775" cy="1325563"/>
          </a:xfrm>
        </p:spPr>
        <p:txBody>
          <a:bodyPr/>
          <a:lstStyle/>
          <a:p>
            <a:r>
              <a:rPr lang="tr-TR" b="1" dirty="0"/>
              <a:t>BAĞLANTI EKLEME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85A1078-3559-D3E9-DE68-2AE9B05C969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44091" y="1587015"/>
            <a:ext cx="11009477" cy="4686554"/>
          </a:xfrm>
          <a:noFill/>
          <a:ln>
            <a:noFill/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AD72516-FC70-5B1F-833F-8D060B7C0341}"/>
              </a:ext>
            </a:extLst>
          </p:cNvPr>
          <p:cNvSpPr/>
          <p:nvPr/>
        </p:nvSpPr>
        <p:spPr>
          <a:xfrm>
            <a:off x="4597138" y="4345758"/>
            <a:ext cx="2029905" cy="26395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6A5C0B23-AF1D-4D7B-51DD-3CF379D03748}"/>
              </a:ext>
            </a:extLst>
          </p:cNvPr>
          <p:cNvCxnSpPr>
            <a:cxnSpLocks/>
          </p:cNvCxnSpPr>
          <p:nvPr/>
        </p:nvCxnSpPr>
        <p:spPr>
          <a:xfrm flipV="1">
            <a:off x="5693790" y="3827439"/>
            <a:ext cx="0" cy="5183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0C110809-F081-E772-FAFE-8B84815A0778}"/>
              </a:ext>
            </a:extLst>
          </p:cNvPr>
          <p:cNvSpPr txBox="1"/>
          <p:nvPr/>
        </p:nvSpPr>
        <p:spPr>
          <a:xfrm>
            <a:off x="4000624" y="3519662"/>
            <a:ext cx="3896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Sayfalar ve Haberlerden de bağlantı kurulabilir.</a:t>
            </a:r>
          </a:p>
        </p:txBody>
      </p:sp>
    </p:spTree>
    <p:extLst>
      <p:ext uri="{BB962C8B-B14F-4D97-AF65-F5344CB8AC3E}">
        <p14:creationId xmlns:p14="http://schemas.microsoft.com/office/powerpoint/2010/main" val="5898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52215"/>
            <a:ext cx="7832436" cy="1325563"/>
          </a:xfrm>
        </p:spPr>
        <p:txBody>
          <a:bodyPr/>
          <a:lstStyle/>
          <a:p>
            <a:r>
              <a:rPr lang="tr-TR" b="1" dirty="0"/>
              <a:t>SAYFA İÇİ BAĞLANTI EKLEME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77008" y="1498646"/>
            <a:ext cx="10920046" cy="48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D79389-8F3D-0508-401F-8642431A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52"/>
            <a:ext cx="6962775" cy="1325563"/>
          </a:xfrm>
        </p:spPr>
        <p:txBody>
          <a:bodyPr/>
          <a:lstStyle/>
          <a:p>
            <a:r>
              <a:rPr lang="tr-TR" b="1" dirty="0"/>
              <a:t>DOSYA KÜTÜPHANESİ</a:t>
            </a:r>
          </a:p>
        </p:txBody>
      </p:sp>
      <p:pic>
        <p:nvPicPr>
          <p:cNvPr id="20" name="İçerik Yer Tutucusu 19">
            <a:extLst>
              <a:ext uri="{FF2B5EF4-FFF2-40B4-BE49-F238E27FC236}">
                <a16:creationId xmlns:a16="http://schemas.microsoft.com/office/drawing/2014/main" id="{2B989FF5-1E7F-FA5C-11A7-DCC305DE816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07010" y="1635426"/>
            <a:ext cx="10803118" cy="4280886"/>
          </a:xfrm>
        </p:spPr>
      </p:pic>
      <p:sp>
        <p:nvSpPr>
          <p:cNvPr id="21" name="Düşünce Balonu: Bulut 20">
            <a:extLst>
              <a:ext uri="{FF2B5EF4-FFF2-40B4-BE49-F238E27FC236}">
                <a16:creationId xmlns:a16="http://schemas.microsoft.com/office/drawing/2014/main" id="{A62031B0-86F3-6C57-8A80-B9A89E3B95C4}"/>
              </a:ext>
            </a:extLst>
          </p:cNvPr>
          <p:cNvSpPr/>
          <p:nvPr/>
        </p:nvSpPr>
        <p:spPr>
          <a:xfrm>
            <a:off x="10188971" y="6110811"/>
            <a:ext cx="914399" cy="404709"/>
          </a:xfrm>
          <a:prstGeom prst="cloudCallout">
            <a:avLst>
              <a:gd name="adj1" fmla="val 24807"/>
              <a:gd name="adj2" fmla="val -116308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üşünce Balonu: Bulut 21">
            <a:extLst>
              <a:ext uri="{FF2B5EF4-FFF2-40B4-BE49-F238E27FC236}">
                <a16:creationId xmlns:a16="http://schemas.microsoft.com/office/drawing/2014/main" id="{2E0DD7B4-A738-E5C7-B492-7AC52E0A1C0E}"/>
              </a:ext>
            </a:extLst>
          </p:cNvPr>
          <p:cNvSpPr/>
          <p:nvPr/>
        </p:nvSpPr>
        <p:spPr>
          <a:xfrm>
            <a:off x="9455882" y="5908456"/>
            <a:ext cx="914399" cy="404710"/>
          </a:xfrm>
          <a:prstGeom prst="cloudCallout">
            <a:avLst>
              <a:gd name="adj1" fmla="val 75259"/>
              <a:gd name="adj2" fmla="val -65237"/>
            </a:avLst>
          </a:prstGeom>
          <a:solidFill>
            <a:srgbClr val="58C9F3"/>
          </a:solidFill>
          <a:ln>
            <a:solidFill>
              <a:srgbClr val="58C9F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üşünce Balonu: Bulut 22">
            <a:extLst>
              <a:ext uri="{FF2B5EF4-FFF2-40B4-BE49-F238E27FC236}">
                <a16:creationId xmlns:a16="http://schemas.microsoft.com/office/drawing/2014/main" id="{B3EF1B89-2AB8-7FF9-B27A-BB6F27BD2AB7}"/>
              </a:ext>
            </a:extLst>
          </p:cNvPr>
          <p:cNvSpPr/>
          <p:nvPr/>
        </p:nvSpPr>
        <p:spPr>
          <a:xfrm>
            <a:off x="11103370" y="6104050"/>
            <a:ext cx="914399" cy="418230"/>
          </a:xfrm>
          <a:prstGeom prst="cloudCallout">
            <a:avLst>
              <a:gd name="adj1" fmla="val -54476"/>
              <a:gd name="adj2" fmla="val -113266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B7AA5E55-9FFA-1927-0F4A-39E7B748C08D}"/>
              </a:ext>
            </a:extLst>
          </p:cNvPr>
          <p:cNvSpPr txBox="1"/>
          <p:nvPr/>
        </p:nvSpPr>
        <p:spPr>
          <a:xfrm>
            <a:off x="9511038" y="5956526"/>
            <a:ext cx="914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Kopyalandı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82BF279-A1D6-ED6B-EA1A-257C25ED1C27}"/>
              </a:ext>
            </a:extLst>
          </p:cNvPr>
          <p:cNvSpPr txBox="1"/>
          <p:nvPr/>
        </p:nvSpPr>
        <p:spPr>
          <a:xfrm>
            <a:off x="10428204" y="6182360"/>
            <a:ext cx="518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İndir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442A154-E5FF-859D-1111-2988307B10AF}"/>
              </a:ext>
            </a:extLst>
          </p:cNvPr>
          <p:cNvSpPr txBox="1"/>
          <p:nvPr/>
        </p:nvSpPr>
        <p:spPr>
          <a:xfrm>
            <a:off x="11445032" y="6182360"/>
            <a:ext cx="4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</p:spTree>
    <p:extLst>
      <p:ext uri="{BB962C8B-B14F-4D97-AF65-F5344CB8AC3E}">
        <p14:creationId xmlns:p14="http://schemas.microsoft.com/office/powerpoint/2010/main" val="7020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200" b="1" dirty="0"/>
              <a:t>Meta </a:t>
            </a:r>
            <a:r>
              <a:rPr lang="tr-TR" sz="2200" b="1" dirty="0" err="1"/>
              <a:t>Tagler</a:t>
            </a:r>
            <a:r>
              <a:rPr lang="tr-TR" sz="2200" b="1" dirty="0"/>
              <a:t> 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MODÜL MENÜSÜ – META YÖNETİMİ</a:t>
            </a:r>
          </a:p>
        </p:txBody>
      </p:sp>
    </p:spTree>
    <p:extLst>
      <p:ext uri="{BB962C8B-B14F-4D97-AF65-F5344CB8AC3E}">
        <p14:creationId xmlns:p14="http://schemas.microsoft.com/office/powerpoint/2010/main" val="24867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07E44-5873-BC25-3786-CC51E51E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749"/>
            <a:ext cx="6962775" cy="1325563"/>
          </a:xfrm>
        </p:spPr>
        <p:txBody>
          <a:bodyPr/>
          <a:lstStyle/>
          <a:p>
            <a:r>
              <a:rPr lang="tr-TR" b="1" dirty="0"/>
              <a:t>M</a:t>
            </a:r>
            <a:r>
              <a:rPr lang="en-US" b="1" dirty="0"/>
              <a:t>ETA</a:t>
            </a:r>
            <a:r>
              <a:rPr lang="tr-TR" b="1" dirty="0"/>
              <a:t> T</a:t>
            </a:r>
            <a:r>
              <a:rPr lang="en-US" b="1" dirty="0"/>
              <a:t>AG YÖNETİMİ</a:t>
            </a:r>
            <a:endParaRPr lang="tr-TR" b="1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B317245-24F0-1CB9-B1A3-76D9A85ECBC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33446" y="1734598"/>
            <a:ext cx="11110820" cy="4082542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9369CA6-B108-BD70-C798-839B3075C3C9}"/>
              </a:ext>
            </a:extLst>
          </p:cNvPr>
          <p:cNvSpPr/>
          <p:nvPr/>
        </p:nvSpPr>
        <p:spPr>
          <a:xfrm>
            <a:off x="2347274" y="4883085"/>
            <a:ext cx="1762813" cy="34879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30C988D-42C9-E826-7D3F-F57807606F04}"/>
              </a:ext>
            </a:extLst>
          </p:cNvPr>
          <p:cNvSpPr/>
          <p:nvPr/>
        </p:nvSpPr>
        <p:spPr>
          <a:xfrm>
            <a:off x="5326145" y="4675696"/>
            <a:ext cx="2356701" cy="2733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görüntüsü, yaratıcılık içeren bir resim&#10;&#10;Açıklama otomatik olarak oluşturuldu">
            <a:extLst>
              <a:ext uri="{FF2B5EF4-FFF2-40B4-BE49-F238E27FC236}">
                <a16:creationId xmlns:a16="http://schemas.microsoft.com/office/drawing/2014/main" id="{D0BE5544-5E60-7AC9-7D70-BD563B06A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78" y="4786682"/>
            <a:ext cx="541596" cy="5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91014"/>
            <a:ext cx="6607629" cy="2112995"/>
          </a:xfrm>
        </p:spPr>
        <p:txBody>
          <a:bodyPr>
            <a:noAutofit/>
          </a:bodyPr>
          <a:lstStyle/>
          <a:p>
            <a:r>
              <a:rPr lang="tr-TR" sz="2200" b="1" dirty="0"/>
              <a:t>Ortak Bloklar</a:t>
            </a:r>
          </a:p>
          <a:p>
            <a:r>
              <a:rPr lang="tr-TR" sz="2200" b="1" dirty="0"/>
              <a:t>   Sosyal Medya İkonları Bloğu</a:t>
            </a:r>
          </a:p>
          <a:p>
            <a:r>
              <a:rPr lang="tr-TR" sz="2200" b="1" dirty="0"/>
              <a:t>   Alt Menü </a:t>
            </a:r>
            <a:r>
              <a:rPr lang="tr-TR" sz="2200" b="1" dirty="0" err="1"/>
              <a:t>Kısayol</a:t>
            </a:r>
            <a:r>
              <a:rPr lang="tr-TR" sz="2200" b="1" dirty="0"/>
              <a:t> Linkleri Bloğu</a:t>
            </a:r>
          </a:p>
          <a:p>
            <a:r>
              <a:rPr lang="tr-TR" sz="2200" b="1" dirty="0"/>
              <a:t>   İkonlarla İletişim Bilgileri Bloğu</a:t>
            </a:r>
          </a:p>
          <a:p>
            <a:r>
              <a:rPr lang="tr-TR" sz="2200" b="1" dirty="0"/>
              <a:t>   Arka plan Bloğu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904876"/>
            <a:ext cx="7988877" cy="3386138"/>
          </a:xfrm>
        </p:spPr>
        <p:txBody>
          <a:bodyPr/>
          <a:lstStyle/>
          <a:p>
            <a:r>
              <a:rPr lang="tr-TR" b="1" dirty="0"/>
              <a:t>MODÜL MENÜSÜ – BLOK YÖNETİMİ - 1</a:t>
            </a:r>
          </a:p>
        </p:txBody>
      </p:sp>
    </p:spTree>
    <p:extLst>
      <p:ext uri="{BB962C8B-B14F-4D97-AF65-F5344CB8AC3E}">
        <p14:creationId xmlns:p14="http://schemas.microsoft.com/office/powerpoint/2010/main" val="16650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2BCF4F-97F0-FA0F-E1AE-05E7F17E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517"/>
            <a:ext cx="6962775" cy="1325563"/>
          </a:xfrm>
        </p:spPr>
        <p:txBody>
          <a:bodyPr/>
          <a:lstStyle/>
          <a:p>
            <a:r>
              <a:rPr lang="tr-TR" b="1" dirty="0"/>
              <a:t>ARAYÜZ – AKADEMİK PERSONEL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D6E18270-ABD1-54C4-44B1-10BF2A8DF3D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74452" y="1820887"/>
            <a:ext cx="10856067" cy="4357600"/>
          </a:xfr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7C0B5B2-E913-CD55-636F-57FEA69CD448}"/>
              </a:ext>
            </a:extLst>
          </p:cNvPr>
          <p:cNvSpPr/>
          <p:nvPr/>
        </p:nvSpPr>
        <p:spPr>
          <a:xfrm>
            <a:off x="710120" y="5244599"/>
            <a:ext cx="2519464" cy="2705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132B397-A039-C2DB-9E76-59A554508758}"/>
              </a:ext>
            </a:extLst>
          </p:cNvPr>
          <p:cNvSpPr txBox="1"/>
          <p:nvPr/>
        </p:nvSpPr>
        <p:spPr>
          <a:xfrm>
            <a:off x="7597302" y="1125860"/>
            <a:ext cx="459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‘’Senkronize Et’’ denildiğinde Yükseköğretim </a:t>
            </a:r>
            <a:r>
              <a:rPr lang="tr-TR" sz="1400" dirty="0" smtClean="0">
                <a:solidFill>
                  <a:srgbClr val="FF0000"/>
                </a:solidFill>
              </a:rPr>
              <a:t>Bilgi Sistemi </a:t>
            </a:r>
            <a:r>
              <a:rPr lang="tr-TR" sz="1400" dirty="0">
                <a:solidFill>
                  <a:srgbClr val="FF0000"/>
                </a:solidFill>
              </a:rPr>
              <a:t>(</a:t>
            </a:r>
            <a:r>
              <a:rPr lang="tr-TR" sz="1400" dirty="0" smtClean="0">
                <a:solidFill>
                  <a:srgbClr val="FF0000"/>
                </a:solidFill>
              </a:rPr>
              <a:t>YÖKSİS) </a:t>
            </a:r>
            <a:r>
              <a:rPr lang="tr-TR" sz="1400" dirty="0">
                <a:solidFill>
                  <a:srgbClr val="FF0000"/>
                </a:solidFill>
              </a:rPr>
              <a:t>ile entegre olan sayfa gelir. </a:t>
            </a:r>
          </a:p>
        </p:txBody>
      </p:sp>
      <p:pic>
        <p:nvPicPr>
          <p:cNvPr id="11" name="Resim 10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C0C94818-A9E9-8081-D230-50ABBFDFD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67" y="1151752"/>
            <a:ext cx="435263" cy="435263"/>
          </a:xfrm>
          <a:prstGeom prst="rect">
            <a:avLst/>
          </a:prstGeom>
        </p:spPr>
      </p:pic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C7A947B-9F97-7D05-25FA-DF77FA8B4A02}"/>
              </a:ext>
            </a:extLst>
          </p:cNvPr>
          <p:cNvSpPr/>
          <p:nvPr/>
        </p:nvSpPr>
        <p:spPr>
          <a:xfrm>
            <a:off x="10672863" y="2543716"/>
            <a:ext cx="787939" cy="2705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287A1DF-57C9-787C-2D3D-7A0D55F05EA4}"/>
              </a:ext>
            </a:extLst>
          </p:cNvPr>
          <p:cNvSpPr/>
          <p:nvPr/>
        </p:nvSpPr>
        <p:spPr>
          <a:xfrm>
            <a:off x="10642061" y="1817645"/>
            <a:ext cx="787939" cy="2705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F1FB1E3-3AA9-EE4B-12ED-98B277BF0178}"/>
              </a:ext>
            </a:extLst>
          </p:cNvPr>
          <p:cNvSpPr/>
          <p:nvPr/>
        </p:nvSpPr>
        <p:spPr>
          <a:xfrm>
            <a:off x="10672863" y="3252870"/>
            <a:ext cx="787939" cy="2705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A0DF4CF-AB38-38B9-E479-BF5EFA5FD37A}"/>
              </a:ext>
            </a:extLst>
          </p:cNvPr>
          <p:cNvSpPr/>
          <p:nvPr/>
        </p:nvSpPr>
        <p:spPr>
          <a:xfrm>
            <a:off x="10672863" y="3972716"/>
            <a:ext cx="787939" cy="2705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4ADDEFD3-D0A7-828F-4892-E70030C79355}"/>
              </a:ext>
            </a:extLst>
          </p:cNvPr>
          <p:cNvSpPr/>
          <p:nvPr/>
        </p:nvSpPr>
        <p:spPr>
          <a:xfrm>
            <a:off x="10672864" y="4676504"/>
            <a:ext cx="787939" cy="2705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5AF955D-37BB-58EA-A3AC-BF816FD72877}"/>
              </a:ext>
            </a:extLst>
          </p:cNvPr>
          <p:cNvSpPr/>
          <p:nvPr/>
        </p:nvSpPr>
        <p:spPr>
          <a:xfrm>
            <a:off x="10672863" y="5399333"/>
            <a:ext cx="787939" cy="2705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9C08A527-5F8B-694A-246A-121CC4499955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10541542" y="1612907"/>
            <a:ext cx="494489" cy="2047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782F3D-00D9-65B7-12A7-51547BCF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890"/>
            <a:ext cx="6962775" cy="1325563"/>
          </a:xfrm>
        </p:spPr>
        <p:txBody>
          <a:bodyPr/>
          <a:lstStyle/>
          <a:p>
            <a:r>
              <a:rPr lang="tr-TR" b="1" dirty="0"/>
              <a:t>ORTAK BLOKLAR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14403C2-8EE4-18CC-EB10-B63BA4C1ADF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43329" y="1831874"/>
            <a:ext cx="11291056" cy="4121454"/>
          </a:xfrm>
        </p:spPr>
      </p:pic>
    </p:spTree>
    <p:extLst>
      <p:ext uri="{BB962C8B-B14F-4D97-AF65-F5344CB8AC3E}">
        <p14:creationId xmlns:p14="http://schemas.microsoft.com/office/powerpoint/2010/main" val="1104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İçerik Yer Tutucusu 39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69236" y="1552568"/>
            <a:ext cx="11439240" cy="444660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14206"/>
            <a:ext cx="6901962" cy="1325563"/>
          </a:xfrm>
        </p:spPr>
        <p:txBody>
          <a:bodyPr/>
          <a:lstStyle/>
          <a:p>
            <a:r>
              <a:rPr lang="tr-TR" b="1" dirty="0"/>
              <a:t>SOSYAL MEDYA İKONLARI BLOĞU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0405549" y="4062043"/>
            <a:ext cx="606670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 rot="10800000">
            <a:off x="8757138" y="3745523"/>
            <a:ext cx="1601334" cy="45786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901962" y="3591634"/>
            <a:ext cx="193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7030A0"/>
                </a:solidFill>
              </a:rPr>
              <a:t>Yeni içerik girişi yapılır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11059297" y="4062043"/>
            <a:ext cx="628649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Ok Bağlayıcısı 28"/>
          <p:cNvCxnSpPr>
            <a:stCxn id="10" idx="0"/>
          </p:cNvCxnSpPr>
          <p:nvPr/>
        </p:nvCxnSpPr>
        <p:spPr>
          <a:xfrm flipH="1" flipV="1">
            <a:off x="11373621" y="3270738"/>
            <a:ext cx="1" cy="791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/>
        </p:nvSpPr>
        <p:spPr>
          <a:xfrm>
            <a:off x="10216661" y="2942561"/>
            <a:ext cx="167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Girilen içerik sayısı</a:t>
            </a:r>
          </a:p>
        </p:txBody>
      </p:sp>
      <p:sp>
        <p:nvSpPr>
          <p:cNvPr id="32" name="Düşünce Balonu: Bulut 9">
            <a:extLst>
              <a:ext uri="{FF2B5EF4-FFF2-40B4-BE49-F238E27FC236}">
                <a16:creationId xmlns:a16="http://schemas.microsoft.com/office/drawing/2014/main" id="{460FB6BB-377E-35C3-17FF-232DAB31147C}"/>
              </a:ext>
            </a:extLst>
          </p:cNvPr>
          <p:cNvSpPr/>
          <p:nvPr/>
        </p:nvSpPr>
        <p:spPr>
          <a:xfrm>
            <a:off x="9759461" y="5622429"/>
            <a:ext cx="914399" cy="404709"/>
          </a:xfrm>
          <a:prstGeom prst="cloudCallout">
            <a:avLst>
              <a:gd name="adj1" fmla="val 96089"/>
              <a:gd name="adj2" fmla="val -17941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üşünce Balonu: Bulut 10">
            <a:extLst>
              <a:ext uri="{FF2B5EF4-FFF2-40B4-BE49-F238E27FC236}">
                <a16:creationId xmlns:a16="http://schemas.microsoft.com/office/drawing/2014/main" id="{14D98ACD-8BD0-9322-22AE-59838BDFF2C8}"/>
              </a:ext>
            </a:extLst>
          </p:cNvPr>
          <p:cNvSpPr/>
          <p:nvPr/>
        </p:nvSpPr>
        <p:spPr>
          <a:xfrm>
            <a:off x="10334877" y="5940141"/>
            <a:ext cx="914399" cy="404710"/>
          </a:xfrm>
          <a:prstGeom prst="cloudCallout">
            <a:avLst>
              <a:gd name="adj1" fmla="val 68270"/>
              <a:gd name="adj2" fmla="val -75822"/>
            </a:avLst>
          </a:prstGeom>
          <a:solidFill>
            <a:srgbClr val="58C9F3"/>
          </a:solidFill>
          <a:ln>
            <a:solidFill>
              <a:srgbClr val="58C9F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üşünce Balonu: Bulut 12">
            <a:extLst>
              <a:ext uri="{FF2B5EF4-FFF2-40B4-BE49-F238E27FC236}">
                <a16:creationId xmlns:a16="http://schemas.microsoft.com/office/drawing/2014/main" id="{DC8506B0-D05D-C5A3-526A-10780CF9F0FF}"/>
              </a:ext>
            </a:extLst>
          </p:cNvPr>
          <p:cNvSpPr/>
          <p:nvPr/>
        </p:nvSpPr>
        <p:spPr>
          <a:xfrm>
            <a:off x="11209784" y="5967611"/>
            <a:ext cx="914399" cy="418230"/>
          </a:xfrm>
          <a:prstGeom prst="cloudCallout">
            <a:avLst>
              <a:gd name="adj1" fmla="val -7968"/>
              <a:gd name="adj2" fmla="val -86717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9865007" y="5692371"/>
            <a:ext cx="79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Pasifize</a:t>
            </a:r>
            <a:r>
              <a:rPr lang="tr-TR" sz="1100" dirty="0"/>
              <a:t> Et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0A9E918-E396-A792-0A1B-8712AE79AA7A}"/>
              </a:ext>
            </a:extLst>
          </p:cNvPr>
          <p:cNvSpPr txBox="1"/>
          <p:nvPr/>
        </p:nvSpPr>
        <p:spPr>
          <a:xfrm>
            <a:off x="10504596" y="5999170"/>
            <a:ext cx="79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11618856" y="6061700"/>
            <a:ext cx="379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</p:spTree>
    <p:extLst>
      <p:ext uri="{BB962C8B-B14F-4D97-AF65-F5344CB8AC3E}">
        <p14:creationId xmlns:p14="http://schemas.microsoft.com/office/powerpoint/2010/main" val="3174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69236" y="1639769"/>
            <a:ext cx="11439240" cy="428480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14206"/>
            <a:ext cx="6901962" cy="1325563"/>
          </a:xfrm>
        </p:spPr>
        <p:txBody>
          <a:bodyPr/>
          <a:lstStyle/>
          <a:p>
            <a:r>
              <a:rPr lang="tr-TR" b="1" dirty="0"/>
              <a:t>ALT MENÜ KISAYOL LİNKLERİ BLOĞU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0427606" y="4660312"/>
            <a:ext cx="606670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 rot="10800000">
            <a:off x="8744318" y="3814858"/>
            <a:ext cx="1683289" cy="96763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901962" y="3691805"/>
            <a:ext cx="193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7030A0"/>
                </a:solidFill>
              </a:rPr>
              <a:t>Yeni içerik girişi yapılır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11059296" y="4649066"/>
            <a:ext cx="628649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10224027" y="3015726"/>
            <a:ext cx="167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Girilen içerik sayısı</a:t>
            </a:r>
          </a:p>
        </p:txBody>
      </p:sp>
      <p:sp>
        <p:nvSpPr>
          <p:cNvPr id="32" name="Düşünce Balonu: Bulut 9">
            <a:extLst>
              <a:ext uri="{FF2B5EF4-FFF2-40B4-BE49-F238E27FC236}">
                <a16:creationId xmlns:a16="http://schemas.microsoft.com/office/drawing/2014/main" id="{460FB6BB-377E-35C3-17FF-232DAB31147C}"/>
              </a:ext>
            </a:extLst>
          </p:cNvPr>
          <p:cNvSpPr/>
          <p:nvPr/>
        </p:nvSpPr>
        <p:spPr>
          <a:xfrm>
            <a:off x="9759461" y="5622429"/>
            <a:ext cx="914399" cy="404709"/>
          </a:xfrm>
          <a:prstGeom prst="cloudCallout">
            <a:avLst>
              <a:gd name="adj1" fmla="val 96089"/>
              <a:gd name="adj2" fmla="val -17941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üşünce Balonu: Bulut 10">
            <a:extLst>
              <a:ext uri="{FF2B5EF4-FFF2-40B4-BE49-F238E27FC236}">
                <a16:creationId xmlns:a16="http://schemas.microsoft.com/office/drawing/2014/main" id="{14D98ACD-8BD0-9322-22AE-59838BDFF2C8}"/>
              </a:ext>
            </a:extLst>
          </p:cNvPr>
          <p:cNvSpPr/>
          <p:nvPr/>
        </p:nvSpPr>
        <p:spPr>
          <a:xfrm>
            <a:off x="10119877" y="6073614"/>
            <a:ext cx="914399" cy="404710"/>
          </a:xfrm>
          <a:prstGeom prst="cloudCallout">
            <a:avLst>
              <a:gd name="adj1" fmla="val 90347"/>
              <a:gd name="adj2" fmla="val -118855"/>
            </a:avLst>
          </a:prstGeom>
          <a:solidFill>
            <a:srgbClr val="58C9F3"/>
          </a:solidFill>
          <a:ln>
            <a:solidFill>
              <a:srgbClr val="58C9F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üşünce Balonu: Bulut 12">
            <a:extLst>
              <a:ext uri="{FF2B5EF4-FFF2-40B4-BE49-F238E27FC236}">
                <a16:creationId xmlns:a16="http://schemas.microsoft.com/office/drawing/2014/main" id="{DC8506B0-D05D-C5A3-526A-10780CF9F0FF}"/>
              </a:ext>
            </a:extLst>
          </p:cNvPr>
          <p:cNvSpPr/>
          <p:nvPr/>
        </p:nvSpPr>
        <p:spPr>
          <a:xfrm>
            <a:off x="11103370" y="6055932"/>
            <a:ext cx="914399" cy="418230"/>
          </a:xfrm>
          <a:prstGeom prst="cloudCallout">
            <a:avLst>
              <a:gd name="adj1" fmla="val 7281"/>
              <a:gd name="adj2" fmla="val -110903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9865007" y="5692371"/>
            <a:ext cx="79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Pasifize</a:t>
            </a:r>
            <a:r>
              <a:rPr lang="tr-TR" sz="1100" dirty="0"/>
              <a:t> Et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0A9E918-E396-A792-0A1B-8712AE79AA7A}"/>
              </a:ext>
            </a:extLst>
          </p:cNvPr>
          <p:cNvSpPr txBox="1"/>
          <p:nvPr/>
        </p:nvSpPr>
        <p:spPr>
          <a:xfrm>
            <a:off x="10260744" y="6134242"/>
            <a:ext cx="79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11429237" y="6107071"/>
            <a:ext cx="379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  <p:cxnSp>
        <p:nvCxnSpPr>
          <p:cNvPr id="15" name="Dirsek Bağlayıcısı 14"/>
          <p:cNvCxnSpPr/>
          <p:nvPr/>
        </p:nvCxnSpPr>
        <p:spPr>
          <a:xfrm flipH="1" flipV="1">
            <a:off x="11472282" y="3275254"/>
            <a:ext cx="258708" cy="1448656"/>
          </a:xfrm>
          <a:prstGeom prst="bentConnector4">
            <a:avLst>
              <a:gd name="adj1" fmla="val -88362"/>
              <a:gd name="adj2" fmla="val 54248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69236" y="1545796"/>
            <a:ext cx="11439240" cy="45997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14206"/>
            <a:ext cx="6901962" cy="1325563"/>
          </a:xfrm>
        </p:spPr>
        <p:txBody>
          <a:bodyPr/>
          <a:lstStyle/>
          <a:p>
            <a:r>
              <a:rPr lang="tr-TR" b="1" dirty="0"/>
              <a:t>İKONLARLA İLETİŞİM BİLGİLERİ BLOĞU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0425486" y="4967245"/>
            <a:ext cx="606670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>
            <a:endCxn id="9" idx="3"/>
          </p:cNvCxnSpPr>
          <p:nvPr/>
        </p:nvCxnSpPr>
        <p:spPr>
          <a:xfrm rot="10800000">
            <a:off x="8836271" y="3769353"/>
            <a:ext cx="1536135" cy="1320985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901962" y="3615463"/>
            <a:ext cx="193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7030A0"/>
                </a:solidFill>
              </a:rPr>
              <a:t>Yeni içerik girişi yapılır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11059296" y="4965553"/>
            <a:ext cx="628649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10224027" y="3015726"/>
            <a:ext cx="167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Girilen içerik sayısı</a:t>
            </a:r>
          </a:p>
        </p:txBody>
      </p:sp>
      <p:sp>
        <p:nvSpPr>
          <p:cNvPr id="32" name="Düşünce Balonu: Bulut 9">
            <a:extLst>
              <a:ext uri="{FF2B5EF4-FFF2-40B4-BE49-F238E27FC236}">
                <a16:creationId xmlns:a16="http://schemas.microsoft.com/office/drawing/2014/main" id="{460FB6BB-377E-35C3-17FF-232DAB31147C}"/>
              </a:ext>
            </a:extLst>
          </p:cNvPr>
          <p:cNvSpPr/>
          <p:nvPr/>
        </p:nvSpPr>
        <p:spPr>
          <a:xfrm>
            <a:off x="9759461" y="5622429"/>
            <a:ext cx="914399" cy="404709"/>
          </a:xfrm>
          <a:prstGeom prst="cloudCallout">
            <a:avLst>
              <a:gd name="adj1" fmla="val 96089"/>
              <a:gd name="adj2" fmla="val 1611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üşünce Balonu: Bulut 10">
            <a:extLst>
              <a:ext uri="{FF2B5EF4-FFF2-40B4-BE49-F238E27FC236}">
                <a16:creationId xmlns:a16="http://schemas.microsoft.com/office/drawing/2014/main" id="{14D98ACD-8BD0-9322-22AE-59838BDFF2C8}"/>
              </a:ext>
            </a:extLst>
          </p:cNvPr>
          <p:cNvSpPr/>
          <p:nvPr/>
        </p:nvSpPr>
        <p:spPr>
          <a:xfrm>
            <a:off x="10199280" y="6097123"/>
            <a:ext cx="914399" cy="404710"/>
          </a:xfrm>
          <a:prstGeom prst="cloudCallout">
            <a:avLst>
              <a:gd name="adj1" fmla="val 71116"/>
              <a:gd name="adj2" fmla="val -90613"/>
            </a:avLst>
          </a:prstGeom>
          <a:solidFill>
            <a:srgbClr val="58C9F3"/>
          </a:solidFill>
          <a:ln>
            <a:solidFill>
              <a:srgbClr val="58C9F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üşünce Balonu: Bulut 12">
            <a:extLst>
              <a:ext uri="{FF2B5EF4-FFF2-40B4-BE49-F238E27FC236}">
                <a16:creationId xmlns:a16="http://schemas.microsoft.com/office/drawing/2014/main" id="{DC8506B0-D05D-C5A3-526A-10780CF9F0FF}"/>
              </a:ext>
            </a:extLst>
          </p:cNvPr>
          <p:cNvSpPr/>
          <p:nvPr/>
        </p:nvSpPr>
        <p:spPr>
          <a:xfrm>
            <a:off x="11103370" y="6055932"/>
            <a:ext cx="914399" cy="418230"/>
          </a:xfrm>
          <a:prstGeom prst="cloudCallout">
            <a:avLst>
              <a:gd name="adj1" fmla="val 7281"/>
              <a:gd name="adj2" fmla="val -110903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9865007" y="5692371"/>
            <a:ext cx="79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Pasifize</a:t>
            </a:r>
            <a:r>
              <a:rPr lang="tr-TR" sz="1100" dirty="0"/>
              <a:t> Et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0A9E918-E396-A792-0A1B-8712AE79AA7A}"/>
              </a:ext>
            </a:extLst>
          </p:cNvPr>
          <p:cNvSpPr txBox="1"/>
          <p:nvPr/>
        </p:nvSpPr>
        <p:spPr>
          <a:xfrm>
            <a:off x="10372405" y="6134242"/>
            <a:ext cx="79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11429237" y="6107071"/>
            <a:ext cx="379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  <p:cxnSp>
        <p:nvCxnSpPr>
          <p:cNvPr id="8" name="Dirsek Bağlayıcısı 7"/>
          <p:cNvCxnSpPr>
            <a:stCxn id="10" idx="3"/>
          </p:cNvCxnSpPr>
          <p:nvPr/>
        </p:nvCxnSpPr>
        <p:spPr>
          <a:xfrm flipH="1" flipV="1">
            <a:off x="11296074" y="3240021"/>
            <a:ext cx="391871" cy="1848625"/>
          </a:xfrm>
          <a:prstGeom prst="bentConnector4">
            <a:avLst>
              <a:gd name="adj1" fmla="val -58336"/>
              <a:gd name="adj2" fmla="val 7081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61417" y="1629466"/>
            <a:ext cx="11347059" cy="458754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14206"/>
            <a:ext cx="6901962" cy="1325563"/>
          </a:xfrm>
        </p:spPr>
        <p:txBody>
          <a:bodyPr/>
          <a:lstStyle/>
          <a:p>
            <a:r>
              <a:rPr lang="tr-TR" b="1" dirty="0"/>
              <a:t>ARKAPLAN BLOĞU - 1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0419851" y="5032648"/>
            <a:ext cx="606670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 rot="10800000">
            <a:off x="8636544" y="3574918"/>
            <a:ext cx="1816082" cy="158446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6911423" y="3401813"/>
            <a:ext cx="1934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7030A0"/>
                </a:solidFill>
              </a:rPr>
              <a:t>Yeni içerik girişi yapılır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11072462" y="5030225"/>
            <a:ext cx="628649" cy="2461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10224027" y="3015726"/>
            <a:ext cx="167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Girilen içerik sayısı</a:t>
            </a:r>
          </a:p>
        </p:txBody>
      </p:sp>
      <p:sp>
        <p:nvSpPr>
          <p:cNvPr id="32" name="Düşünce Balonu: Bulut 9">
            <a:extLst>
              <a:ext uri="{FF2B5EF4-FFF2-40B4-BE49-F238E27FC236}">
                <a16:creationId xmlns:a16="http://schemas.microsoft.com/office/drawing/2014/main" id="{460FB6BB-377E-35C3-17FF-232DAB31147C}"/>
              </a:ext>
            </a:extLst>
          </p:cNvPr>
          <p:cNvSpPr/>
          <p:nvPr/>
        </p:nvSpPr>
        <p:spPr>
          <a:xfrm>
            <a:off x="9676819" y="5299232"/>
            <a:ext cx="914399" cy="404709"/>
          </a:xfrm>
          <a:prstGeom prst="cloudCallout">
            <a:avLst>
              <a:gd name="adj1" fmla="val 115320"/>
              <a:gd name="adj2" fmla="val -17942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üşünce Balonu: Bulut 10">
            <a:extLst>
              <a:ext uri="{FF2B5EF4-FFF2-40B4-BE49-F238E27FC236}">
                <a16:creationId xmlns:a16="http://schemas.microsoft.com/office/drawing/2014/main" id="{14D98ACD-8BD0-9322-22AE-59838BDFF2C8}"/>
              </a:ext>
            </a:extLst>
          </p:cNvPr>
          <p:cNvSpPr/>
          <p:nvPr/>
        </p:nvSpPr>
        <p:spPr>
          <a:xfrm>
            <a:off x="10551698" y="6089375"/>
            <a:ext cx="914399" cy="404710"/>
          </a:xfrm>
          <a:prstGeom prst="cloudCallout">
            <a:avLst>
              <a:gd name="adj1" fmla="val 44192"/>
              <a:gd name="adj2" fmla="val -81923"/>
            </a:avLst>
          </a:prstGeom>
          <a:solidFill>
            <a:srgbClr val="58C9F3"/>
          </a:solidFill>
          <a:ln>
            <a:solidFill>
              <a:srgbClr val="58C9F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üşünce Balonu: Bulut 12">
            <a:extLst>
              <a:ext uri="{FF2B5EF4-FFF2-40B4-BE49-F238E27FC236}">
                <a16:creationId xmlns:a16="http://schemas.microsoft.com/office/drawing/2014/main" id="{DC8506B0-D05D-C5A3-526A-10780CF9F0FF}"/>
              </a:ext>
            </a:extLst>
          </p:cNvPr>
          <p:cNvSpPr/>
          <p:nvPr/>
        </p:nvSpPr>
        <p:spPr>
          <a:xfrm>
            <a:off x="11307995" y="6123999"/>
            <a:ext cx="914399" cy="418230"/>
          </a:xfrm>
          <a:prstGeom prst="cloudCallout">
            <a:avLst>
              <a:gd name="adj1" fmla="val -12911"/>
              <a:gd name="adj2" fmla="val -87778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9767482" y="5349102"/>
            <a:ext cx="79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Pasifize</a:t>
            </a:r>
            <a:r>
              <a:rPr lang="tr-TR" sz="1100" dirty="0"/>
              <a:t> Et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0A9E918-E396-A792-0A1B-8712AE79AA7A}"/>
              </a:ext>
            </a:extLst>
          </p:cNvPr>
          <p:cNvSpPr txBox="1"/>
          <p:nvPr/>
        </p:nvSpPr>
        <p:spPr>
          <a:xfrm>
            <a:off x="10669677" y="6145124"/>
            <a:ext cx="79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11633745" y="6202309"/>
            <a:ext cx="379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  <p:sp>
        <p:nvSpPr>
          <p:cNvPr id="21" name="Düşünce Balonu: Bulut 9">
            <a:extLst>
              <a:ext uri="{FF2B5EF4-FFF2-40B4-BE49-F238E27FC236}">
                <a16:creationId xmlns:a16="http://schemas.microsoft.com/office/drawing/2014/main" id="{460FB6BB-377E-35C3-17FF-232DAB31147C}"/>
              </a:ext>
            </a:extLst>
          </p:cNvPr>
          <p:cNvSpPr/>
          <p:nvPr/>
        </p:nvSpPr>
        <p:spPr>
          <a:xfrm>
            <a:off x="9632279" y="6048300"/>
            <a:ext cx="914399" cy="404709"/>
          </a:xfrm>
          <a:prstGeom prst="cloudCallout">
            <a:avLst>
              <a:gd name="adj1" fmla="val 122051"/>
              <a:gd name="adj2" fmla="val -74427"/>
            </a:avLst>
          </a:prstGeom>
          <a:solidFill>
            <a:srgbClr val="92D05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9775331" y="6093939"/>
            <a:ext cx="717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Aktive Et</a:t>
            </a:r>
          </a:p>
        </p:txBody>
      </p:sp>
      <p:cxnSp>
        <p:nvCxnSpPr>
          <p:cNvPr id="8" name="Dirsek Bağlayıcısı 7"/>
          <p:cNvCxnSpPr/>
          <p:nvPr/>
        </p:nvCxnSpPr>
        <p:spPr>
          <a:xfrm flipH="1" flipV="1">
            <a:off x="11047926" y="3258584"/>
            <a:ext cx="703358" cy="1897156"/>
          </a:xfrm>
          <a:prstGeom prst="bentConnector4">
            <a:avLst>
              <a:gd name="adj1" fmla="val -32501"/>
              <a:gd name="adj2" fmla="val 7466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AA54B5-3825-9385-2451-F4DE43D1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212"/>
            <a:ext cx="6962775" cy="1325563"/>
          </a:xfrm>
        </p:spPr>
        <p:txBody>
          <a:bodyPr/>
          <a:lstStyle/>
          <a:p>
            <a:r>
              <a:rPr lang="tr-TR" b="1" dirty="0"/>
              <a:t>ARKAPLAN BLOĞU - 2 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B5D4396-4730-31E6-8AB1-43345E42A70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43571" y="2125215"/>
            <a:ext cx="11304858" cy="3206145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D238297-4DB9-7475-D62B-A4A4F381B669}"/>
              </a:ext>
            </a:extLst>
          </p:cNvPr>
          <p:cNvSpPr/>
          <p:nvPr/>
        </p:nvSpPr>
        <p:spPr>
          <a:xfrm>
            <a:off x="2309567" y="2960016"/>
            <a:ext cx="4062953" cy="46898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CD1BB23-D106-F050-094A-D47DC637BA61}"/>
              </a:ext>
            </a:extLst>
          </p:cNvPr>
          <p:cNvSpPr/>
          <p:nvPr/>
        </p:nvSpPr>
        <p:spPr>
          <a:xfrm>
            <a:off x="9916998" y="2507531"/>
            <a:ext cx="593887" cy="43363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520FDD22-6639-B7CA-5608-C6024CABCF16}"/>
              </a:ext>
            </a:extLst>
          </p:cNvPr>
          <p:cNvCxnSpPr/>
          <p:nvPr/>
        </p:nvCxnSpPr>
        <p:spPr>
          <a:xfrm>
            <a:off x="10228082" y="2941163"/>
            <a:ext cx="0" cy="441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D3E197E-DA96-6EA4-247B-ED29653778C5}"/>
              </a:ext>
            </a:extLst>
          </p:cNvPr>
          <p:cNvSpPr txBox="1"/>
          <p:nvPr/>
        </p:nvSpPr>
        <p:spPr>
          <a:xfrm>
            <a:off x="8946037" y="3420510"/>
            <a:ext cx="2535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Tüm Dillerde Görünür</a:t>
            </a:r>
          </a:p>
        </p:txBody>
      </p:sp>
    </p:spTree>
    <p:extLst>
      <p:ext uri="{BB962C8B-B14F-4D97-AF65-F5344CB8AC3E}">
        <p14:creationId xmlns:p14="http://schemas.microsoft.com/office/powerpoint/2010/main" val="790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2CEE47-F8D6-73F8-FAED-DD9D07C5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732"/>
            <a:ext cx="6962775" cy="1325563"/>
          </a:xfrm>
        </p:spPr>
        <p:txBody>
          <a:bodyPr/>
          <a:lstStyle/>
          <a:p>
            <a:r>
              <a:rPr lang="tr-TR" b="1" dirty="0"/>
              <a:t>ARKAPLAN BLOĞU - 3 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E87F8C5-5865-549F-EB79-7C6A4C6A7E8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93387" y="1541892"/>
            <a:ext cx="10982528" cy="4895970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C33E6D7-D839-E9F6-9CB9-3F5B013D5941}"/>
              </a:ext>
            </a:extLst>
          </p:cNvPr>
          <p:cNvSpPr/>
          <p:nvPr/>
        </p:nvSpPr>
        <p:spPr>
          <a:xfrm>
            <a:off x="9766570" y="1828800"/>
            <a:ext cx="554477" cy="34046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E9FAFA4-AAC3-9A92-70B8-50ECE643FA9D}"/>
              </a:ext>
            </a:extLst>
          </p:cNvPr>
          <p:cNvSpPr/>
          <p:nvPr/>
        </p:nvSpPr>
        <p:spPr>
          <a:xfrm>
            <a:off x="2384981" y="2169268"/>
            <a:ext cx="3883844" cy="34046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EC4B15F3-E68A-6113-E380-00E61A175576}"/>
              </a:ext>
            </a:extLst>
          </p:cNvPr>
          <p:cNvCxnSpPr/>
          <p:nvPr/>
        </p:nvCxnSpPr>
        <p:spPr>
          <a:xfrm>
            <a:off x="10048973" y="2169268"/>
            <a:ext cx="0" cy="441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BE713C2-42DE-6754-59DE-6FBD377C291D}"/>
              </a:ext>
            </a:extLst>
          </p:cNvPr>
          <p:cNvSpPr txBox="1"/>
          <p:nvPr/>
        </p:nvSpPr>
        <p:spPr>
          <a:xfrm>
            <a:off x="8818776" y="2548026"/>
            <a:ext cx="2535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Tüm Dillerde Görünür</a:t>
            </a:r>
          </a:p>
        </p:txBody>
      </p:sp>
    </p:spTree>
    <p:extLst>
      <p:ext uri="{BB962C8B-B14F-4D97-AF65-F5344CB8AC3E}">
        <p14:creationId xmlns:p14="http://schemas.microsoft.com/office/powerpoint/2010/main" val="23356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6607629" cy="3075494"/>
          </a:xfrm>
        </p:spPr>
        <p:txBody>
          <a:bodyPr>
            <a:noAutofit/>
          </a:bodyPr>
          <a:lstStyle/>
          <a:p>
            <a:r>
              <a:rPr lang="tr-TR" sz="2200" b="1" dirty="0"/>
              <a:t>Ana Sayfa Tasarımı</a:t>
            </a:r>
          </a:p>
          <a:p>
            <a:r>
              <a:rPr lang="tr-TR" sz="2200" b="1" dirty="0"/>
              <a:t>   Kayan Afiş Bloğu</a:t>
            </a:r>
          </a:p>
          <a:p>
            <a:r>
              <a:rPr lang="tr-TR" sz="2200" b="1" dirty="0"/>
              <a:t>   Hızlı Erişim Linkleri Bloğu</a:t>
            </a:r>
          </a:p>
          <a:p>
            <a:r>
              <a:rPr lang="tr-TR" sz="2200" b="1" dirty="0"/>
              <a:t>   Partnerler Bloğu</a:t>
            </a:r>
          </a:p>
          <a:p>
            <a:r>
              <a:rPr lang="tr-TR" sz="2200" b="1" dirty="0"/>
              <a:t>   Tanıtım Bloğu</a:t>
            </a:r>
          </a:p>
          <a:p>
            <a:r>
              <a:rPr lang="tr-TR" sz="2200" b="1" dirty="0"/>
              <a:t>   Kısa Açıklama Bloğu</a:t>
            </a:r>
          </a:p>
          <a:p>
            <a:r>
              <a:rPr lang="tr-TR" sz="2200" b="1" dirty="0"/>
              <a:t>   Ana Sayfa Pop-</a:t>
            </a:r>
            <a:r>
              <a:rPr lang="tr-TR" sz="2200" b="1" dirty="0" err="1"/>
              <a:t>up</a:t>
            </a:r>
            <a:r>
              <a:rPr lang="tr-TR" sz="2200" b="1" dirty="0"/>
              <a:t> Bloğu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04876"/>
            <a:ext cx="8461618" cy="3386138"/>
          </a:xfrm>
        </p:spPr>
        <p:txBody>
          <a:bodyPr/>
          <a:lstStyle/>
          <a:p>
            <a:r>
              <a:rPr lang="tr-TR" b="1" dirty="0"/>
              <a:t>MODÜL MENÜSÜ – BLOK YÖNETİMİ - 2</a:t>
            </a:r>
          </a:p>
        </p:txBody>
      </p:sp>
    </p:spTree>
    <p:extLst>
      <p:ext uri="{BB962C8B-B14F-4D97-AF65-F5344CB8AC3E}">
        <p14:creationId xmlns:p14="http://schemas.microsoft.com/office/powerpoint/2010/main" val="7779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B6B774-28A6-A422-F69A-9C622AE4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213"/>
            <a:ext cx="6962775" cy="1325563"/>
          </a:xfrm>
        </p:spPr>
        <p:txBody>
          <a:bodyPr/>
          <a:lstStyle/>
          <a:p>
            <a:r>
              <a:rPr lang="tr-TR" b="1" dirty="0"/>
              <a:t>ANA SAYFA TASARIMI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D3A5DE4-0F93-0C02-8D33-54401D78385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26700" y="1641243"/>
            <a:ext cx="11324314" cy="4269252"/>
          </a:xfrm>
        </p:spPr>
      </p:pic>
    </p:spTree>
    <p:extLst>
      <p:ext uri="{BB962C8B-B14F-4D97-AF65-F5344CB8AC3E}">
        <p14:creationId xmlns:p14="http://schemas.microsoft.com/office/powerpoint/2010/main" val="24482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0F957EE8-61B1-5525-0D20-BEFEF744E2F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15872" y="1541282"/>
            <a:ext cx="11265031" cy="4866111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455B051-EE89-12D8-09FF-4192D279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755"/>
            <a:ext cx="6962775" cy="1325563"/>
          </a:xfrm>
        </p:spPr>
        <p:txBody>
          <a:bodyPr/>
          <a:lstStyle/>
          <a:p>
            <a:r>
              <a:rPr lang="tr-TR" b="1" dirty="0"/>
              <a:t>KAYAN AFİŞ BLOĞU - 1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3FCCE1-9F2A-3CE4-E3CF-0BDE58325F95}"/>
              </a:ext>
            </a:extLst>
          </p:cNvPr>
          <p:cNvSpPr/>
          <p:nvPr/>
        </p:nvSpPr>
        <p:spPr>
          <a:xfrm>
            <a:off x="585493" y="5024487"/>
            <a:ext cx="4005361" cy="424206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58C9F3"/>
                </a:solidFill>
              </a:ln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2E5CC48-BA56-96BC-76F5-B7BD61B34058}"/>
              </a:ext>
            </a:extLst>
          </p:cNvPr>
          <p:cNvSpPr/>
          <p:nvPr/>
        </p:nvSpPr>
        <p:spPr>
          <a:xfrm>
            <a:off x="2384981" y="2234153"/>
            <a:ext cx="3795860" cy="42420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A1391E4B-AEDB-E07F-5CD4-B9FBB556696A}"/>
              </a:ext>
            </a:extLst>
          </p:cNvPr>
          <p:cNvSpPr/>
          <p:nvPr/>
        </p:nvSpPr>
        <p:spPr>
          <a:xfrm>
            <a:off x="2055043" y="2234153"/>
            <a:ext cx="301658" cy="2639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9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C90669-4787-0106-25A4-57B6DF40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52"/>
            <a:ext cx="7842738" cy="1325563"/>
          </a:xfrm>
        </p:spPr>
        <p:txBody>
          <a:bodyPr/>
          <a:lstStyle/>
          <a:p>
            <a:r>
              <a:rPr lang="tr-TR" b="1" dirty="0"/>
              <a:t>AKADEMİK PERSONEL SAYFASININ GÖRÜNÜMÜ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4FE35227-093E-BC93-98EC-BE92D4CE2F2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44750" y="1587015"/>
            <a:ext cx="11070076" cy="4835942"/>
          </a:xfrm>
        </p:spPr>
      </p:pic>
    </p:spTree>
    <p:extLst>
      <p:ext uri="{BB962C8B-B14F-4D97-AF65-F5344CB8AC3E}">
        <p14:creationId xmlns:p14="http://schemas.microsoft.com/office/powerpoint/2010/main" val="4986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55B051-EE89-12D8-09FF-4192D279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755"/>
            <a:ext cx="6962775" cy="1325563"/>
          </a:xfrm>
        </p:spPr>
        <p:txBody>
          <a:bodyPr/>
          <a:lstStyle/>
          <a:p>
            <a:r>
              <a:rPr lang="tr-TR" b="1" dirty="0"/>
              <a:t>KAYAN AFİŞ BLOĞU - 2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13A47BC-9329-6EC6-AE84-2229116013E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57212" y="1666322"/>
            <a:ext cx="10921425" cy="4472012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3FCCE1-9F2A-3CE4-E3CF-0BDE58325F95}"/>
              </a:ext>
            </a:extLst>
          </p:cNvPr>
          <p:cNvSpPr/>
          <p:nvPr/>
        </p:nvSpPr>
        <p:spPr>
          <a:xfrm>
            <a:off x="557212" y="4883085"/>
            <a:ext cx="4005361" cy="424206"/>
          </a:xfrm>
          <a:prstGeom prst="roundRect">
            <a:avLst/>
          </a:prstGeom>
          <a:noFill/>
          <a:ln w="28575">
            <a:solidFill>
              <a:srgbClr val="0097B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58C9F3"/>
                </a:solidFill>
              </a:ln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2E5CC48-BA56-96BC-76F5-B7BD61B34058}"/>
              </a:ext>
            </a:extLst>
          </p:cNvPr>
          <p:cNvSpPr/>
          <p:nvPr/>
        </p:nvSpPr>
        <p:spPr>
          <a:xfrm>
            <a:off x="2384981" y="2234153"/>
            <a:ext cx="3795860" cy="42420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A1391E4B-AEDB-E07F-5CD4-B9FBB556696A}"/>
              </a:ext>
            </a:extLst>
          </p:cNvPr>
          <p:cNvSpPr/>
          <p:nvPr/>
        </p:nvSpPr>
        <p:spPr>
          <a:xfrm>
            <a:off x="2055043" y="2234153"/>
            <a:ext cx="301658" cy="2639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6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16313D-323A-476C-616C-EA65E981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159"/>
            <a:ext cx="6962775" cy="1325563"/>
          </a:xfrm>
        </p:spPr>
        <p:txBody>
          <a:bodyPr/>
          <a:lstStyle/>
          <a:p>
            <a:r>
              <a:rPr lang="tr-TR" sz="3600" b="1" dirty="0"/>
              <a:t>HIZLI ERİŞİM LİNKLERİ BLOĞU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765FFD2-4977-CF7D-D9A9-EDFD55BBB48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43369" y="1976200"/>
            <a:ext cx="11100486" cy="3263163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0C6D663-CC6E-2E53-E713-537D8299C636}"/>
              </a:ext>
            </a:extLst>
          </p:cNvPr>
          <p:cNvSpPr/>
          <p:nvPr/>
        </p:nvSpPr>
        <p:spPr>
          <a:xfrm>
            <a:off x="2256817" y="2836966"/>
            <a:ext cx="3839183" cy="4765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7663525-945F-64AD-E7D6-84BBB8F8C707}"/>
              </a:ext>
            </a:extLst>
          </p:cNvPr>
          <p:cNvSpPr/>
          <p:nvPr/>
        </p:nvSpPr>
        <p:spPr>
          <a:xfrm>
            <a:off x="2256817" y="3940404"/>
            <a:ext cx="3839183" cy="5750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F619695-51AC-A033-B001-685120837AFE}"/>
              </a:ext>
            </a:extLst>
          </p:cNvPr>
          <p:cNvSpPr/>
          <p:nvPr/>
        </p:nvSpPr>
        <p:spPr>
          <a:xfrm>
            <a:off x="2256816" y="3403588"/>
            <a:ext cx="3839183" cy="4765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8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DCB5FD-20D3-464C-3B8D-6F35A928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52"/>
            <a:ext cx="6962775" cy="1325563"/>
          </a:xfrm>
        </p:spPr>
        <p:txBody>
          <a:bodyPr/>
          <a:lstStyle/>
          <a:p>
            <a:r>
              <a:rPr lang="tr-TR" sz="3600" b="1" dirty="0"/>
              <a:t>HIZLI ERİŞİM LİNKLERİ ÖRNEĞİ</a:t>
            </a:r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BE5E1F1-7DEF-0267-C7B4-99C753B2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4" y="1949552"/>
            <a:ext cx="10935335" cy="33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1E3E75-D93C-5112-8812-1CE3A248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090"/>
            <a:ext cx="6962775" cy="1325563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>PARTNERLER BLOĞU</a:t>
            </a:r>
            <a:br>
              <a:rPr lang="tr-TR" sz="3600" b="1" dirty="0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51F10C4-DA53-1BBE-02C3-4584A9F0E5E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77442" y="2263645"/>
            <a:ext cx="11637116" cy="3135206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FDD83FB-FC25-3E33-C82B-7CF394DBE5EC}"/>
              </a:ext>
            </a:extLst>
          </p:cNvPr>
          <p:cNvSpPr/>
          <p:nvPr/>
        </p:nvSpPr>
        <p:spPr>
          <a:xfrm>
            <a:off x="2196445" y="3186260"/>
            <a:ext cx="3899555" cy="5561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FB40EBE-920C-D23C-49FB-4E1A45F42AAD}"/>
              </a:ext>
            </a:extLst>
          </p:cNvPr>
          <p:cNvSpPr/>
          <p:nvPr/>
        </p:nvSpPr>
        <p:spPr>
          <a:xfrm>
            <a:off x="277442" y="3883844"/>
            <a:ext cx="3738377" cy="55618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BA4B165-4031-F9AB-F412-80A17608067E}"/>
              </a:ext>
            </a:extLst>
          </p:cNvPr>
          <p:cNvSpPr/>
          <p:nvPr/>
        </p:nvSpPr>
        <p:spPr>
          <a:xfrm>
            <a:off x="10077254" y="2705493"/>
            <a:ext cx="546754" cy="48076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6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A7A25760-F993-A1A0-0F18-466CF2BE631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56181" y="1704045"/>
            <a:ext cx="11076495" cy="2050895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1E3E75-D93C-5112-8812-1CE3A248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090"/>
            <a:ext cx="6962775" cy="1325563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>TANITIM BLOĞU</a:t>
            </a:r>
            <a:br>
              <a:rPr lang="tr-TR" sz="3600" b="1" dirty="0"/>
            </a:br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58E2C46-8100-CC44-D1F6-C6AF25015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86" y="3823332"/>
            <a:ext cx="7035490" cy="2640810"/>
          </a:xfrm>
          <a:prstGeom prst="rect">
            <a:avLst/>
          </a:prstGeom>
        </p:spPr>
      </p:pic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D659B11-7B6B-4802-5167-C36C1B050902}"/>
              </a:ext>
            </a:extLst>
          </p:cNvPr>
          <p:cNvSpPr/>
          <p:nvPr/>
        </p:nvSpPr>
        <p:spPr>
          <a:xfrm>
            <a:off x="9464511" y="1715678"/>
            <a:ext cx="2083324" cy="3770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B33E8E7-C55B-E84D-B0AA-478CA80A034A}"/>
              </a:ext>
            </a:extLst>
          </p:cNvPr>
          <p:cNvSpPr txBox="1"/>
          <p:nvPr/>
        </p:nvSpPr>
        <p:spPr>
          <a:xfrm>
            <a:off x="7833674" y="1208184"/>
            <a:ext cx="397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İçerik adedi arttırabilir; ancak aktif içerik bir tanedir.</a:t>
            </a:r>
          </a:p>
        </p:txBody>
      </p:sp>
      <p:pic>
        <p:nvPicPr>
          <p:cNvPr id="14" name="Resim 13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793CC351-40EC-3C3D-3075-3A0B5F8C5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42" y="1080698"/>
            <a:ext cx="435263" cy="4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BD05CF-344C-E3F0-0FB0-A322CAAD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231"/>
            <a:ext cx="6962775" cy="1426759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/>
              <a:t>KISA AÇIKLAMA BLOĞU</a:t>
            </a:r>
            <a:br>
              <a:rPr lang="tr-TR" sz="3600" b="1" dirty="0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F601C1B-F6B5-7628-6C76-72C00F32A94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415149" y="1718047"/>
            <a:ext cx="11102400" cy="1870891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954A74C-0FAA-45BE-1FE4-CE91E940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638" y="3093396"/>
            <a:ext cx="2189051" cy="3219856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D5D36E1-54E2-0CEC-6424-253DDEEB9CD4}"/>
              </a:ext>
            </a:extLst>
          </p:cNvPr>
          <p:cNvSpPr/>
          <p:nvPr/>
        </p:nvSpPr>
        <p:spPr>
          <a:xfrm>
            <a:off x="9096866" y="1791092"/>
            <a:ext cx="2420683" cy="43654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3047187-EC79-4E06-5322-E1B0FF23E11D}"/>
              </a:ext>
            </a:extLst>
          </p:cNvPr>
          <p:cNvSpPr txBox="1"/>
          <p:nvPr/>
        </p:nvSpPr>
        <p:spPr>
          <a:xfrm>
            <a:off x="7975076" y="1293025"/>
            <a:ext cx="397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FF0000"/>
                </a:solidFill>
              </a:rPr>
              <a:t>İçerik adedi arttırabilir; ancak aktif içerik bir tanedir.</a:t>
            </a:r>
          </a:p>
        </p:txBody>
      </p:sp>
      <p:pic>
        <p:nvPicPr>
          <p:cNvPr id="10" name="Resim 9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2B408287-B06D-3C35-0D0E-309A36313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65" y="1174837"/>
            <a:ext cx="425022" cy="4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77A7B-2FAC-9389-57CB-28B34112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8"/>
            <a:ext cx="6962775" cy="1325563"/>
          </a:xfrm>
        </p:spPr>
        <p:txBody>
          <a:bodyPr/>
          <a:lstStyle/>
          <a:p>
            <a:r>
              <a:rPr lang="tr-TR" sz="3600" b="1" dirty="0"/>
              <a:t>ANA SAYFA POP-UP BLOĞU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37EB1B7-04ED-00C3-2960-21B0BEC9809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27384" y="1935804"/>
            <a:ext cx="11522946" cy="3570052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D2CED39-A24D-DC97-38F9-1D4D69879E0F}"/>
              </a:ext>
            </a:extLst>
          </p:cNvPr>
          <p:cNvSpPr txBox="1"/>
          <p:nvPr/>
        </p:nvSpPr>
        <p:spPr>
          <a:xfrm>
            <a:off x="2735679" y="5783038"/>
            <a:ext cx="8248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Pop-</a:t>
            </a:r>
            <a:r>
              <a:rPr lang="tr-TR" sz="1400" dirty="0" err="1">
                <a:solidFill>
                  <a:srgbClr val="FF0000"/>
                </a:solidFill>
              </a:rPr>
              <a:t>up</a:t>
            </a:r>
            <a:r>
              <a:rPr lang="tr-TR" sz="1400" dirty="0">
                <a:solidFill>
                  <a:srgbClr val="FF0000"/>
                </a:solidFill>
              </a:rPr>
              <a:t> süresi geçince yayından kalkar; fakat ilgili pop-</a:t>
            </a:r>
            <a:r>
              <a:rPr lang="tr-TR" sz="1400" dirty="0" err="1">
                <a:solidFill>
                  <a:srgbClr val="FF0000"/>
                </a:solidFill>
              </a:rPr>
              <a:t>up</a:t>
            </a:r>
            <a:r>
              <a:rPr lang="tr-TR" sz="1400" dirty="0">
                <a:solidFill>
                  <a:srgbClr val="FF0000"/>
                </a:solidFill>
              </a:rPr>
              <a:t> pasife alınmadığı sürece yeni içerik girişi yapılamaz.</a:t>
            </a:r>
          </a:p>
        </p:txBody>
      </p:sp>
      <p:pic>
        <p:nvPicPr>
          <p:cNvPr id="8" name="Resim 7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50CADD78-AA12-3ADC-E0FC-C6C0C2CDC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08" y="5625740"/>
            <a:ext cx="425022" cy="4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6D366-6169-3D09-56BA-86AA0EEB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52"/>
            <a:ext cx="6962775" cy="1325563"/>
          </a:xfrm>
        </p:spPr>
        <p:txBody>
          <a:bodyPr/>
          <a:lstStyle/>
          <a:p>
            <a:r>
              <a:rPr lang="tr-TR" b="1" dirty="0"/>
              <a:t>POP-UP EKLEME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282FAE1-A432-5C39-8846-489C1F9615A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57212" y="1587015"/>
            <a:ext cx="11164617" cy="4737070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2D084D0-6B6F-F034-B513-C83C3508DF71}"/>
              </a:ext>
            </a:extLst>
          </p:cNvPr>
          <p:cNvSpPr/>
          <p:nvPr/>
        </p:nvSpPr>
        <p:spPr>
          <a:xfrm>
            <a:off x="2538919" y="2441643"/>
            <a:ext cx="5437762" cy="4709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398FA89-404F-6C31-A3A5-E9033F59257E}"/>
              </a:ext>
            </a:extLst>
          </p:cNvPr>
          <p:cNvSpPr/>
          <p:nvPr/>
        </p:nvSpPr>
        <p:spPr>
          <a:xfrm>
            <a:off x="650449" y="4703975"/>
            <a:ext cx="6410227" cy="96153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0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200" b="1" dirty="0"/>
              <a:t>Yeni Stil Ekleme</a:t>
            </a:r>
          </a:p>
          <a:p>
            <a:r>
              <a:rPr lang="tr-TR" sz="2200" b="1" dirty="0"/>
              <a:t>Stilleri Görüntüleme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MODÜL MENÜSÜ – STİL YÖNETİMİ</a:t>
            </a:r>
          </a:p>
        </p:txBody>
      </p:sp>
    </p:spTree>
    <p:extLst>
      <p:ext uri="{BB962C8B-B14F-4D97-AF65-F5344CB8AC3E}">
        <p14:creationId xmlns:p14="http://schemas.microsoft.com/office/powerpoint/2010/main" val="21199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YENİ STİL EKLEME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Stil Ekleme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Alt Sayfa Tasarımı</a:t>
            </a:r>
          </a:p>
        </p:txBody>
      </p:sp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69509FA5-6F03-6D49-5210-C9800E049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7088" y="2717983"/>
            <a:ext cx="5157787" cy="1212994"/>
          </a:xfr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C47EADB-8590-AB32-2695-7F83A85B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30" y="2717983"/>
            <a:ext cx="5183189" cy="2687418"/>
          </a:xfrm>
          <a:prstGeom prst="rect">
            <a:avLst/>
          </a:prstGeom>
        </p:spPr>
      </p:pic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3075685-91C8-A309-B1BC-424CC8BD2BBB}"/>
              </a:ext>
            </a:extLst>
          </p:cNvPr>
          <p:cNvSpPr/>
          <p:nvPr/>
        </p:nvSpPr>
        <p:spPr>
          <a:xfrm>
            <a:off x="7145518" y="3591612"/>
            <a:ext cx="1036948" cy="19796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1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ED1F2C-59ED-CCB7-7CB9-05F21AC2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382"/>
            <a:ext cx="6962775" cy="1325563"/>
          </a:xfrm>
        </p:spPr>
        <p:txBody>
          <a:bodyPr/>
          <a:lstStyle/>
          <a:p>
            <a:r>
              <a:rPr lang="tr-TR" b="1" dirty="0"/>
              <a:t>ORTAK EKRANLAR</a:t>
            </a:r>
          </a:p>
        </p:txBody>
      </p:sp>
      <p:pic>
        <p:nvPicPr>
          <p:cNvPr id="4" name="İçerik Yer Tutucusu 5" descr="metin, ekran görüntüsü, yazı tipi, marka içeren bir resim">
            <a:extLst>
              <a:ext uri="{FF2B5EF4-FFF2-40B4-BE49-F238E27FC236}">
                <a16:creationId xmlns:a16="http://schemas.microsoft.com/office/drawing/2014/main" id="{189213F8-4E3C-B5B2-6BC5-2BA0707E1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2" y="1685975"/>
            <a:ext cx="6397920" cy="2821700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9FCB2AA-B5D3-69DC-DC2A-DAB844DCC8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2992" y="4781734"/>
            <a:ext cx="6397920" cy="161688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0749AD9-2043-9AF1-F9EA-DDC7C21B27BE}"/>
              </a:ext>
            </a:extLst>
          </p:cNvPr>
          <p:cNvSpPr/>
          <p:nvPr/>
        </p:nvSpPr>
        <p:spPr>
          <a:xfrm>
            <a:off x="2607013" y="1685975"/>
            <a:ext cx="953311" cy="5319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636F91C-9E13-217A-2BE0-A0222E0F6D03}"/>
              </a:ext>
            </a:extLst>
          </p:cNvPr>
          <p:cNvSpPr txBox="1"/>
          <p:nvPr/>
        </p:nvSpPr>
        <p:spPr>
          <a:xfrm>
            <a:off x="8037814" y="3774491"/>
            <a:ext cx="370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Güvenli çıkış yapmak için kullanılır.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FAD53053-FB39-7604-416F-EF046DF49A6C}"/>
              </a:ext>
            </a:extLst>
          </p:cNvPr>
          <p:cNvCxnSpPr>
            <a:cxnSpLocks/>
          </p:cNvCxnSpPr>
          <p:nvPr/>
        </p:nvCxnSpPr>
        <p:spPr>
          <a:xfrm flipH="1">
            <a:off x="6935821" y="3959157"/>
            <a:ext cx="982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sim 15">
            <a:extLst>
              <a:ext uri="{FF2B5EF4-FFF2-40B4-BE49-F238E27FC236}">
                <a16:creationId xmlns:a16="http://schemas.microsoft.com/office/drawing/2014/main" id="{9CF7D4D4-0F1C-D925-2760-923FCBFF8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068" y="3526303"/>
            <a:ext cx="432854" cy="432854"/>
          </a:xfrm>
          <a:prstGeom prst="rect">
            <a:avLst/>
          </a:prstGeom>
        </p:spPr>
      </p:pic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853BC41-619F-DF90-A99A-24FD777147AC}"/>
              </a:ext>
            </a:extLst>
          </p:cNvPr>
          <p:cNvSpPr/>
          <p:nvPr/>
        </p:nvSpPr>
        <p:spPr>
          <a:xfrm>
            <a:off x="6449438" y="4781734"/>
            <a:ext cx="401474" cy="39029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&quot;İzin Verilmiyor&quot; Simgesi 17">
            <a:extLst>
              <a:ext uri="{FF2B5EF4-FFF2-40B4-BE49-F238E27FC236}">
                <a16:creationId xmlns:a16="http://schemas.microsoft.com/office/drawing/2014/main" id="{15F0FB6B-FC98-17F1-BD2E-6018CCB30EEC}"/>
              </a:ext>
            </a:extLst>
          </p:cNvPr>
          <p:cNvSpPr/>
          <p:nvPr/>
        </p:nvSpPr>
        <p:spPr>
          <a:xfrm>
            <a:off x="6440216" y="4817917"/>
            <a:ext cx="401474" cy="317923"/>
          </a:xfrm>
          <a:prstGeom prst="noSmoking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7210F69-8691-1E9D-5C1F-792E1DBDC6A0}"/>
              </a:ext>
            </a:extLst>
          </p:cNvPr>
          <p:cNvSpPr txBox="1"/>
          <p:nvPr/>
        </p:nvSpPr>
        <p:spPr>
          <a:xfrm>
            <a:off x="8037814" y="4710360"/>
            <a:ext cx="41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«X» işaretine basıldığında güvenli çıkış yapılmaz. Sadece sayfa kapatılır.</a:t>
            </a:r>
          </a:p>
          <a:p>
            <a:endParaRPr lang="tr-TR" dirty="0"/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F92C8A0A-29CC-E342-1691-C1023E8E682C}"/>
              </a:ext>
            </a:extLst>
          </p:cNvPr>
          <p:cNvCxnSpPr>
            <a:cxnSpLocks/>
          </p:cNvCxnSpPr>
          <p:nvPr/>
        </p:nvCxnSpPr>
        <p:spPr>
          <a:xfrm>
            <a:off x="6935821" y="4970674"/>
            <a:ext cx="10688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D53F83B-AD43-082C-AE00-CFDE2C599712}"/>
              </a:ext>
            </a:extLst>
          </p:cNvPr>
          <p:cNvSpPr/>
          <p:nvPr/>
        </p:nvSpPr>
        <p:spPr>
          <a:xfrm>
            <a:off x="3083668" y="2470826"/>
            <a:ext cx="3667328" cy="82685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5285DF2C-A67F-F5DB-A815-DD654ECC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2" y="1587015"/>
            <a:ext cx="10753074" cy="40758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694788F-0026-B7B7-94E1-A8328D27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160"/>
            <a:ext cx="6962775" cy="1325563"/>
          </a:xfrm>
        </p:spPr>
        <p:txBody>
          <a:bodyPr/>
          <a:lstStyle/>
          <a:p>
            <a:r>
              <a:rPr lang="tr-TR" dirty="0"/>
              <a:t>STİLLERİ GÖRÜNTÜLEME</a:t>
            </a:r>
          </a:p>
        </p:txBody>
      </p:sp>
      <p:sp>
        <p:nvSpPr>
          <p:cNvPr id="10" name="Düşünce Balonu: Bulut 9">
            <a:extLst>
              <a:ext uri="{FF2B5EF4-FFF2-40B4-BE49-F238E27FC236}">
                <a16:creationId xmlns:a16="http://schemas.microsoft.com/office/drawing/2014/main" id="{460FB6BB-377E-35C3-17FF-232DAB31147C}"/>
              </a:ext>
            </a:extLst>
          </p:cNvPr>
          <p:cNvSpPr/>
          <p:nvPr/>
        </p:nvSpPr>
        <p:spPr>
          <a:xfrm>
            <a:off x="9205478" y="5904716"/>
            <a:ext cx="914399" cy="404709"/>
          </a:xfrm>
          <a:prstGeom prst="cloudCallout">
            <a:avLst>
              <a:gd name="adj1" fmla="val 112436"/>
              <a:gd name="adj2" fmla="val -139601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14D98ACD-8BD0-9322-22AE-59838BDFF2C8}"/>
              </a:ext>
            </a:extLst>
          </p:cNvPr>
          <p:cNvSpPr/>
          <p:nvPr/>
        </p:nvSpPr>
        <p:spPr>
          <a:xfrm>
            <a:off x="10119877" y="6073614"/>
            <a:ext cx="914399" cy="404710"/>
          </a:xfrm>
          <a:prstGeom prst="cloudCallout">
            <a:avLst>
              <a:gd name="adj1" fmla="val 42270"/>
              <a:gd name="adj2" fmla="val -184030"/>
            </a:avLst>
          </a:prstGeom>
          <a:solidFill>
            <a:srgbClr val="58C9F3"/>
          </a:solidFill>
          <a:ln>
            <a:solidFill>
              <a:srgbClr val="58C9F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DC8506B0-D05D-C5A3-526A-10780CF9F0FF}"/>
              </a:ext>
            </a:extLst>
          </p:cNvPr>
          <p:cNvSpPr/>
          <p:nvPr/>
        </p:nvSpPr>
        <p:spPr>
          <a:xfrm>
            <a:off x="11103370" y="6055932"/>
            <a:ext cx="914399" cy="418230"/>
          </a:xfrm>
          <a:prstGeom prst="cloudCallout">
            <a:avLst>
              <a:gd name="adj1" fmla="val -36950"/>
              <a:gd name="adj2" fmla="val -171869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669B638-30B2-04D1-C439-BB015712CED5}"/>
              </a:ext>
            </a:extLst>
          </p:cNvPr>
          <p:cNvSpPr txBox="1"/>
          <p:nvPr/>
        </p:nvSpPr>
        <p:spPr>
          <a:xfrm>
            <a:off x="10135220" y="5770790"/>
            <a:ext cx="100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9276222" y="5990404"/>
            <a:ext cx="79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Pasifize</a:t>
            </a:r>
            <a:r>
              <a:rPr lang="tr-TR" sz="1100" dirty="0"/>
              <a:t> Et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0A9E918-E396-A792-0A1B-8712AE79AA7A}"/>
              </a:ext>
            </a:extLst>
          </p:cNvPr>
          <p:cNvSpPr txBox="1"/>
          <p:nvPr/>
        </p:nvSpPr>
        <p:spPr>
          <a:xfrm>
            <a:off x="10270270" y="6107071"/>
            <a:ext cx="79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7403AAA-F707-F8B1-65F2-0D98F20644F8}"/>
              </a:ext>
            </a:extLst>
          </p:cNvPr>
          <p:cNvSpPr txBox="1"/>
          <p:nvPr/>
        </p:nvSpPr>
        <p:spPr>
          <a:xfrm>
            <a:off x="11475907" y="6127363"/>
            <a:ext cx="4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</p:spTree>
    <p:extLst>
      <p:ext uri="{BB962C8B-B14F-4D97-AF65-F5344CB8AC3E}">
        <p14:creationId xmlns:p14="http://schemas.microsoft.com/office/powerpoint/2010/main" val="15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30599"/>
            <a:ext cx="6607629" cy="1659052"/>
          </a:xfrm>
        </p:spPr>
        <p:txBody>
          <a:bodyPr>
            <a:normAutofit lnSpcReduction="10000"/>
          </a:bodyPr>
          <a:lstStyle/>
          <a:p>
            <a:r>
              <a:rPr lang="tr-TR" sz="2200" b="1" dirty="0"/>
              <a:t>Logo Yönetimi</a:t>
            </a:r>
          </a:p>
          <a:p>
            <a:r>
              <a:rPr lang="tr-TR" sz="2200" b="1" dirty="0"/>
              <a:t>      Asıl Logo</a:t>
            </a:r>
          </a:p>
          <a:p>
            <a:r>
              <a:rPr lang="tr-TR" sz="2200" b="1" dirty="0"/>
              <a:t>      Dişi Logo</a:t>
            </a:r>
          </a:p>
          <a:p>
            <a:r>
              <a:rPr lang="tr-TR" sz="2200" b="1" dirty="0"/>
              <a:t>      Retina Logo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MODÜL MENÜSÜ – LOGO YÖNETİMİ</a:t>
            </a:r>
          </a:p>
        </p:txBody>
      </p:sp>
    </p:spTree>
    <p:extLst>
      <p:ext uri="{BB962C8B-B14F-4D97-AF65-F5344CB8AC3E}">
        <p14:creationId xmlns:p14="http://schemas.microsoft.com/office/powerpoint/2010/main" val="35750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A0E8E8-6051-8D87-96AE-2393DC2E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111"/>
            <a:ext cx="6611599" cy="1010693"/>
          </a:xfrm>
        </p:spPr>
        <p:txBody>
          <a:bodyPr/>
          <a:lstStyle/>
          <a:p>
            <a:r>
              <a:rPr lang="tr-TR" sz="3600" b="1" dirty="0"/>
              <a:t>LOGO MENÜSÜ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94B95FE4-EFE9-FE2C-2B02-AB5397F174BB}"/>
              </a:ext>
            </a:extLst>
          </p:cNvPr>
          <p:cNvSpPr/>
          <p:nvPr/>
        </p:nvSpPr>
        <p:spPr>
          <a:xfrm>
            <a:off x="7748833" y="2868106"/>
            <a:ext cx="848412" cy="299300"/>
          </a:xfrm>
          <a:prstGeom prst="rightArrow">
            <a:avLst/>
          </a:prstGeom>
          <a:solidFill>
            <a:srgbClr val="7030A0"/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FC99E31-61DC-D4F4-11E8-6614F8E553B6}"/>
              </a:ext>
            </a:extLst>
          </p:cNvPr>
          <p:cNvSpPr/>
          <p:nvPr/>
        </p:nvSpPr>
        <p:spPr>
          <a:xfrm>
            <a:off x="7748833" y="5268103"/>
            <a:ext cx="848412" cy="299300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1570D99-B31C-636A-3398-6BB15BF7B38B}"/>
              </a:ext>
            </a:extLst>
          </p:cNvPr>
          <p:cNvSpPr txBox="1"/>
          <p:nvPr/>
        </p:nvSpPr>
        <p:spPr>
          <a:xfrm>
            <a:off x="8766928" y="2798074"/>
            <a:ext cx="147058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YETKİLİ</a:t>
            </a:r>
            <a:r>
              <a:rPr lang="tr-TR" dirty="0"/>
              <a:t> </a:t>
            </a:r>
            <a:r>
              <a:rPr lang="tr-TR" dirty="0">
                <a:solidFill>
                  <a:srgbClr val="7030A0"/>
                </a:solidFill>
              </a:rPr>
              <a:t>BİRİM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2B456E8-0345-8C38-ED05-9872524D7BC7}"/>
              </a:ext>
            </a:extLst>
          </p:cNvPr>
          <p:cNvSpPr txBox="1"/>
          <p:nvPr/>
        </p:nvSpPr>
        <p:spPr>
          <a:xfrm>
            <a:off x="8766928" y="5198071"/>
            <a:ext cx="16685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YETKİSİZ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BİRİM</a:t>
            </a:r>
          </a:p>
        </p:txBody>
      </p:sp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0673A69A-2A2C-569B-6A28-2B8FDFB6E21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267961" y="1916338"/>
            <a:ext cx="7338437" cy="2768784"/>
          </a:xfrm>
          <a:solidFill>
            <a:srgbClr val="7030A0"/>
          </a:solidFill>
          <a:ln w="28575">
            <a:solidFill>
              <a:srgbClr val="7030A0"/>
            </a:solidFill>
          </a:ln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542E514-E6C9-B0D4-6818-951988BA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0" y="5043344"/>
            <a:ext cx="7338437" cy="101069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987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ASIL LOGO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Asıl Logo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Asıl Logo Ekleme Şartları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98838B25-E8B2-2181-9222-A9D9706BEC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389" y="2717982"/>
            <a:ext cx="5183188" cy="1995419"/>
          </a:xfr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E853CC6-4591-01B0-B9B1-11EB949F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2717983"/>
            <a:ext cx="5183188" cy="1995418"/>
          </a:xfrm>
          <a:prstGeom prst="rect">
            <a:avLst/>
          </a:prstGeom>
        </p:spPr>
      </p:pic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A6B88D6E-7C72-50D3-1501-DFD8E41749A7}"/>
              </a:ext>
            </a:extLst>
          </p:cNvPr>
          <p:cNvSpPr/>
          <p:nvPr/>
        </p:nvSpPr>
        <p:spPr>
          <a:xfrm>
            <a:off x="7019798" y="3429000"/>
            <a:ext cx="2537440" cy="7565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2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E937FD74-A368-305B-CBF8-2C6A0063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68948"/>
            <a:ext cx="5180011" cy="1978466"/>
          </a:xfrm>
          <a:prstGeom prst="rect">
            <a:avLst/>
          </a:prstGeom>
        </p:spPr>
      </p:pic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A6B88D6E-7C72-50D3-1501-DFD8E41749A7}"/>
              </a:ext>
            </a:extLst>
          </p:cNvPr>
          <p:cNvSpPr/>
          <p:nvPr/>
        </p:nvSpPr>
        <p:spPr>
          <a:xfrm>
            <a:off x="6985262" y="3429000"/>
            <a:ext cx="2630079" cy="7565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DİŞİ LOGO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Dişi Logo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Dişi Logo Ekleme Şartları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63E4250-266B-97E3-8F7B-C9EB79497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9" y="2668947"/>
            <a:ext cx="5157787" cy="1978467"/>
          </a:xfrm>
        </p:spPr>
      </p:pic>
    </p:spTree>
    <p:extLst>
      <p:ext uri="{BB962C8B-B14F-4D97-AF65-F5344CB8AC3E}">
        <p14:creationId xmlns:p14="http://schemas.microsoft.com/office/powerpoint/2010/main" val="7987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EFAF0A22-5622-2BC8-6FAF-263BC8EF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2746661"/>
            <a:ext cx="5183187" cy="196674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RETİNA LOGO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Retina Logo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Retina Logo Ekleme Şartları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A6B88D6E-7C72-50D3-1501-DFD8E41749A7}"/>
              </a:ext>
            </a:extLst>
          </p:cNvPr>
          <p:cNvSpPr/>
          <p:nvPr/>
        </p:nvSpPr>
        <p:spPr>
          <a:xfrm>
            <a:off x="6975835" y="3438428"/>
            <a:ext cx="2677213" cy="7565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C9E68E7C-3C30-F006-A149-9E7EB5CD42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7088" y="2746661"/>
            <a:ext cx="5157787" cy="1966741"/>
          </a:xfrm>
        </p:spPr>
      </p:pic>
    </p:spTree>
    <p:extLst>
      <p:ext uri="{BB962C8B-B14F-4D97-AF65-F5344CB8AC3E}">
        <p14:creationId xmlns:p14="http://schemas.microsoft.com/office/powerpoint/2010/main" val="26221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91014"/>
            <a:ext cx="6607629" cy="2232878"/>
          </a:xfrm>
        </p:spPr>
        <p:txBody>
          <a:bodyPr>
            <a:noAutofit/>
          </a:bodyPr>
          <a:lstStyle/>
          <a:p>
            <a:r>
              <a:rPr lang="tr-TR" sz="2200" b="1" dirty="0"/>
              <a:t>Soru Havuzu</a:t>
            </a:r>
          </a:p>
          <a:p>
            <a:r>
              <a:rPr lang="tr-TR" sz="2200" b="1" dirty="0"/>
              <a:t>S.S.S. Sayfası Oluşturma</a:t>
            </a:r>
          </a:p>
          <a:p>
            <a:r>
              <a:rPr lang="tr-TR" sz="2200" b="1" dirty="0"/>
              <a:t>   Sayfa Gösterimi</a:t>
            </a:r>
          </a:p>
          <a:p>
            <a:r>
              <a:rPr lang="tr-TR" sz="2200" b="1" dirty="0"/>
              <a:t>   Kategoriler</a:t>
            </a:r>
          </a:p>
          <a:p>
            <a:r>
              <a:rPr lang="tr-TR" sz="2200" b="1" dirty="0"/>
              <a:t>   Soru Seçimi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MODÜL MENÜSÜ – SIKÇA SORULAN SORULAR (S.S.S.)</a:t>
            </a:r>
          </a:p>
        </p:txBody>
      </p:sp>
    </p:spTree>
    <p:extLst>
      <p:ext uri="{BB962C8B-B14F-4D97-AF65-F5344CB8AC3E}">
        <p14:creationId xmlns:p14="http://schemas.microsoft.com/office/powerpoint/2010/main" val="42040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SORU HAVUZU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Soru Ekleme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Cevap Ekleme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9" y="2641663"/>
            <a:ext cx="5157787" cy="19567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44" y="2641663"/>
            <a:ext cx="5031887" cy="3679627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839789" y="5292970"/>
            <a:ext cx="51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</a:t>
            </a:r>
            <a:r>
              <a:rPr lang="tr-TR" dirty="0">
                <a:solidFill>
                  <a:srgbClr val="FF0000"/>
                </a:solidFill>
              </a:rPr>
              <a:t>Soru ve cevaplar 3 dilde oluşturulmalıdır.</a:t>
            </a:r>
          </a:p>
        </p:txBody>
      </p:sp>
      <p:pic>
        <p:nvPicPr>
          <p:cNvPr id="14" name="Resim 13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0F082E28-94CE-00B3-5023-63C180A52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5227039"/>
            <a:ext cx="435263" cy="4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52660"/>
            <a:ext cx="6962775" cy="1325563"/>
          </a:xfrm>
        </p:spPr>
        <p:txBody>
          <a:bodyPr/>
          <a:lstStyle/>
          <a:p>
            <a:r>
              <a:rPr lang="tr-TR" b="1" dirty="0"/>
              <a:t>S.S.S. WEB SAYFASINDA GÖRÜNÜMÜ</a:t>
            </a: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94390" y="1687659"/>
            <a:ext cx="6324616" cy="331516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345" y="1687658"/>
            <a:ext cx="5429740" cy="44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96622"/>
            <a:ext cx="6962775" cy="1325563"/>
          </a:xfrm>
        </p:spPr>
        <p:txBody>
          <a:bodyPr/>
          <a:lstStyle/>
          <a:p>
            <a:r>
              <a:rPr lang="tr-TR" b="1" dirty="0"/>
              <a:t>KATEGORİ OLUŞTURMA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513250" y="2014990"/>
            <a:ext cx="11075012" cy="3365902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3358662" y="3526491"/>
            <a:ext cx="1213338" cy="3429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410884" y="5589031"/>
            <a:ext cx="328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Kategori, 3 dilde oluşturulmalıdır.</a:t>
            </a:r>
          </a:p>
        </p:txBody>
      </p:sp>
      <p:pic>
        <p:nvPicPr>
          <p:cNvPr id="8" name="Resim 7" descr="kırpıntı çizim, emotikon, çizim, çizgi film içeren bir resim&#10;&#10;Açıklama otomatik olarak oluşturuldu">
            <a:extLst>
              <a:ext uri="{FF2B5EF4-FFF2-40B4-BE49-F238E27FC236}">
                <a16:creationId xmlns:a16="http://schemas.microsoft.com/office/drawing/2014/main" id="{0F082E28-94CE-00B3-5023-63C180A52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37" y="5523100"/>
            <a:ext cx="435263" cy="4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173F77-0CA3-C1B4-C1C4-420A48B9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76" y="277165"/>
            <a:ext cx="6962775" cy="1325563"/>
          </a:xfrm>
        </p:spPr>
        <p:txBody>
          <a:bodyPr/>
          <a:lstStyle/>
          <a:p>
            <a:r>
              <a:rPr lang="tr-TR" b="1" dirty="0"/>
              <a:t>MODÜLÜ TANIYALIM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04" y="1442889"/>
            <a:ext cx="7223007" cy="4556002"/>
          </a:xfrm>
          <a:prstGeom prst="rect">
            <a:avLst/>
          </a:prstGeom>
        </p:spPr>
      </p:pic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8D513545-92B5-7316-EFCD-B9E98A0B5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5"/>
            <a:ext cx="2393576" cy="685604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B8FAB02-AF2F-12AB-F64A-3BC21EF4F5F7}"/>
              </a:ext>
            </a:extLst>
          </p:cNvPr>
          <p:cNvSpPr txBox="1"/>
          <p:nvPr/>
        </p:nvSpPr>
        <p:spPr>
          <a:xfrm>
            <a:off x="2994440" y="2058896"/>
            <a:ext cx="24216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Hem akademik hem de idari web editörlerimizin ortak olarak kullandığı ve işlemlerin gerçekleştirildiği kısımdır.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6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SORU SEÇİMİ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Cevap Seçenekleri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Seçilen Cevap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9" y="2631202"/>
            <a:ext cx="5157787" cy="279928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631202"/>
            <a:ext cx="5183188" cy="167139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6972301" y="4519245"/>
            <a:ext cx="38070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7030A0"/>
                </a:solidFill>
              </a:rPr>
              <a:t>   Seçilen cevap sayfada görünür. </a:t>
            </a:r>
          </a:p>
        </p:txBody>
      </p:sp>
      <p:sp>
        <p:nvSpPr>
          <p:cNvPr id="15" name="5-Nokta Yıldız 14"/>
          <p:cNvSpPr/>
          <p:nvPr/>
        </p:nvSpPr>
        <p:spPr>
          <a:xfrm>
            <a:off x="7288823" y="4589585"/>
            <a:ext cx="219808" cy="197840"/>
          </a:xfrm>
          <a:prstGeom prst="star5">
            <a:avLst/>
          </a:prstGeom>
          <a:solidFill>
            <a:srgbClr val="7030A0"/>
          </a:solidFill>
          <a:ln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6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200" b="1" dirty="0"/>
              <a:t>Form Menüsü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MODÜL MENÜSÜ – FORMLAR</a:t>
            </a:r>
          </a:p>
        </p:txBody>
      </p:sp>
    </p:spTree>
    <p:extLst>
      <p:ext uri="{BB962C8B-B14F-4D97-AF65-F5344CB8AC3E}">
        <p14:creationId xmlns:p14="http://schemas.microsoft.com/office/powerpoint/2010/main" val="42174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A0E8E8-6051-8D87-96AE-2393DC2E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111"/>
            <a:ext cx="6611599" cy="1010693"/>
          </a:xfrm>
        </p:spPr>
        <p:txBody>
          <a:bodyPr/>
          <a:lstStyle/>
          <a:p>
            <a:r>
              <a:rPr lang="tr-TR" sz="3600" b="1" dirty="0"/>
              <a:t>FORM MENÜSÜ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0838B6B-541A-21D3-8D7D-1FB48691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62" y="4941662"/>
            <a:ext cx="7338437" cy="125148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94B95FE4-EFE9-FE2C-2B02-AB5397F174BB}"/>
              </a:ext>
            </a:extLst>
          </p:cNvPr>
          <p:cNvSpPr/>
          <p:nvPr/>
        </p:nvSpPr>
        <p:spPr>
          <a:xfrm>
            <a:off x="7748833" y="2868106"/>
            <a:ext cx="848412" cy="299300"/>
          </a:xfrm>
          <a:prstGeom prst="rightArrow">
            <a:avLst/>
          </a:prstGeom>
          <a:solidFill>
            <a:srgbClr val="7030A0"/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FC99E31-61DC-D4F4-11E8-6614F8E553B6}"/>
              </a:ext>
            </a:extLst>
          </p:cNvPr>
          <p:cNvSpPr/>
          <p:nvPr/>
        </p:nvSpPr>
        <p:spPr>
          <a:xfrm>
            <a:off x="7748833" y="5268103"/>
            <a:ext cx="848412" cy="299300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1570D99-B31C-636A-3398-6BB15BF7B38B}"/>
              </a:ext>
            </a:extLst>
          </p:cNvPr>
          <p:cNvSpPr txBox="1"/>
          <p:nvPr/>
        </p:nvSpPr>
        <p:spPr>
          <a:xfrm>
            <a:off x="8766928" y="2798074"/>
            <a:ext cx="147058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YETKİLİ</a:t>
            </a:r>
            <a:r>
              <a:rPr lang="tr-TR" dirty="0"/>
              <a:t> </a:t>
            </a:r>
            <a:r>
              <a:rPr lang="tr-TR" dirty="0">
                <a:solidFill>
                  <a:srgbClr val="7030A0"/>
                </a:solidFill>
              </a:rPr>
              <a:t>BİRİM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2B456E8-0345-8C38-ED05-9872524D7BC7}"/>
              </a:ext>
            </a:extLst>
          </p:cNvPr>
          <p:cNvSpPr txBox="1"/>
          <p:nvPr/>
        </p:nvSpPr>
        <p:spPr>
          <a:xfrm>
            <a:off x="8766928" y="5198071"/>
            <a:ext cx="16685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YETKİSİZ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BİRİM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243006" y="2020776"/>
            <a:ext cx="7336144" cy="253388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401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F0EBBE5-4323-0876-9FD1-6BFF48022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217882" cy="1500187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Dosya Kütüphanesine Dosya Ekleme</a:t>
            </a:r>
          </a:p>
          <a:p>
            <a:r>
              <a:rPr lang="tr-TR" b="1" dirty="0"/>
              <a:t>Yönetmelik / Yönerge Ekleme</a:t>
            </a:r>
          </a:p>
          <a:p>
            <a:r>
              <a:rPr lang="tr-TR" b="1" dirty="0"/>
              <a:t>Yüklenen Dosya Listesi</a:t>
            </a:r>
          </a:p>
          <a:p>
            <a:r>
              <a:rPr lang="tr-TR" b="1" dirty="0"/>
              <a:t>Yönetmelik / Yönerge Listesi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D7F34D7-51A3-B198-4925-556632A4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MODÜL MENÜSÜ – YÖNETMELİK / YÖNERGE</a:t>
            </a:r>
          </a:p>
        </p:txBody>
      </p:sp>
    </p:spTree>
    <p:extLst>
      <p:ext uri="{BB962C8B-B14F-4D97-AF65-F5344CB8AC3E}">
        <p14:creationId xmlns:p14="http://schemas.microsoft.com/office/powerpoint/2010/main" val="17903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5A3ABB-B581-8470-14BF-920FEE3F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869"/>
            <a:ext cx="6962775" cy="1325563"/>
          </a:xfrm>
        </p:spPr>
        <p:txBody>
          <a:bodyPr/>
          <a:lstStyle/>
          <a:p>
            <a:r>
              <a:rPr lang="tr-TR" b="1" dirty="0"/>
              <a:t>DOSYA KÜTÜPHANESİ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90699A7-583F-8903-F319-93EF142A702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851452" y="1577248"/>
            <a:ext cx="10489096" cy="4170552"/>
          </a:xfr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E5AEDB3-4643-F403-C207-B7FF0A29500D}"/>
              </a:ext>
            </a:extLst>
          </p:cNvPr>
          <p:cNvSpPr/>
          <p:nvPr/>
        </p:nvSpPr>
        <p:spPr>
          <a:xfrm>
            <a:off x="961535" y="2653210"/>
            <a:ext cx="3450208" cy="64102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EF94304-280D-6448-9736-41E20412D9CC}"/>
              </a:ext>
            </a:extLst>
          </p:cNvPr>
          <p:cNvSpPr/>
          <p:nvPr/>
        </p:nvSpPr>
        <p:spPr>
          <a:xfrm>
            <a:off x="2639504" y="3294233"/>
            <a:ext cx="1772239" cy="64102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üşünce Balonu: Bulut 8">
            <a:extLst>
              <a:ext uri="{FF2B5EF4-FFF2-40B4-BE49-F238E27FC236}">
                <a16:creationId xmlns:a16="http://schemas.microsoft.com/office/drawing/2014/main" id="{4491AB20-832E-E76E-2F1B-15E749AC5D1B}"/>
              </a:ext>
            </a:extLst>
          </p:cNvPr>
          <p:cNvSpPr/>
          <p:nvPr/>
        </p:nvSpPr>
        <p:spPr>
          <a:xfrm>
            <a:off x="8622611" y="5920640"/>
            <a:ext cx="1163964" cy="547813"/>
          </a:xfrm>
          <a:prstGeom prst="cloudCallout">
            <a:avLst>
              <a:gd name="adj1" fmla="val 97262"/>
              <a:gd name="adj2" fmla="val -137501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üşünce Balonu: Bulut 9">
            <a:extLst>
              <a:ext uri="{FF2B5EF4-FFF2-40B4-BE49-F238E27FC236}">
                <a16:creationId xmlns:a16="http://schemas.microsoft.com/office/drawing/2014/main" id="{1B269843-5346-F63D-2231-425C0CE166C5}"/>
              </a:ext>
            </a:extLst>
          </p:cNvPr>
          <p:cNvSpPr/>
          <p:nvPr/>
        </p:nvSpPr>
        <p:spPr>
          <a:xfrm>
            <a:off x="10666778" y="5919640"/>
            <a:ext cx="1163964" cy="547812"/>
          </a:xfrm>
          <a:prstGeom prst="cloudCallout">
            <a:avLst>
              <a:gd name="adj1" fmla="val -50905"/>
              <a:gd name="adj2" fmla="val -133459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70DB051-DF4B-28BF-43C8-B8A9C78184AE}"/>
              </a:ext>
            </a:extLst>
          </p:cNvPr>
          <p:cNvSpPr txBox="1"/>
          <p:nvPr/>
        </p:nvSpPr>
        <p:spPr>
          <a:xfrm>
            <a:off x="11142512" y="6043664"/>
            <a:ext cx="396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842321F-E80D-FE80-0EE1-1C37E2915E65}"/>
              </a:ext>
            </a:extLst>
          </p:cNvPr>
          <p:cNvSpPr txBox="1"/>
          <p:nvPr/>
        </p:nvSpPr>
        <p:spPr>
          <a:xfrm>
            <a:off x="8566184" y="6062741"/>
            <a:ext cx="1271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Dosyayı Görüntüle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E9AD342-751A-459A-A77A-24538459B874}"/>
              </a:ext>
            </a:extLst>
          </p:cNvPr>
          <p:cNvSpPr txBox="1"/>
          <p:nvPr/>
        </p:nvSpPr>
        <p:spPr>
          <a:xfrm>
            <a:off x="1385857" y="5878075"/>
            <a:ext cx="6926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https://3fcampus.tau.edu.tr/uploads/bylaws/bidb.tau/1.5.5651.pdf</a:t>
            </a:r>
            <a:endParaRPr lang="tr-TR" dirty="0"/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223DEF42-A40F-447D-EA33-7E98FDB68E92}"/>
              </a:ext>
            </a:extLst>
          </p:cNvPr>
          <p:cNvCxnSpPr/>
          <p:nvPr/>
        </p:nvCxnSpPr>
        <p:spPr>
          <a:xfrm>
            <a:off x="6962775" y="5486400"/>
            <a:ext cx="0" cy="391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8A6073-EDCC-17AB-93B3-F6B6864A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546"/>
            <a:ext cx="6409592" cy="1325563"/>
          </a:xfrm>
        </p:spPr>
        <p:txBody>
          <a:bodyPr/>
          <a:lstStyle/>
          <a:p>
            <a:r>
              <a:rPr lang="tr-TR" b="1" dirty="0"/>
              <a:t>YÖNETMELİK / YÖNERGE EKLEME - 1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BEA87CF4-36EF-25C5-3992-DBF309E3DE7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000630" y="1507924"/>
            <a:ext cx="10400693" cy="4846192"/>
          </a:xfrm>
        </p:spPr>
      </p:pic>
    </p:spTree>
    <p:extLst>
      <p:ext uri="{BB962C8B-B14F-4D97-AF65-F5344CB8AC3E}">
        <p14:creationId xmlns:p14="http://schemas.microsoft.com/office/powerpoint/2010/main" val="13540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D1B0CE-0A25-9257-7246-1360B665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8956"/>
            <a:ext cx="6962775" cy="1325563"/>
          </a:xfrm>
        </p:spPr>
        <p:txBody>
          <a:bodyPr/>
          <a:lstStyle/>
          <a:p>
            <a:r>
              <a:rPr lang="tr-TR" b="1" dirty="0"/>
              <a:t>YÜKLENEN DOSYA LİSTESİ-2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E7F3657-AC46-2CCE-F34E-30EA77514A8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840581" y="1945273"/>
            <a:ext cx="10510837" cy="3220616"/>
          </a:xfrm>
        </p:spPr>
      </p:pic>
      <p:sp>
        <p:nvSpPr>
          <p:cNvPr id="6" name="Düşünce Balonu: Bulut 5">
            <a:extLst>
              <a:ext uri="{FF2B5EF4-FFF2-40B4-BE49-F238E27FC236}">
                <a16:creationId xmlns:a16="http://schemas.microsoft.com/office/drawing/2014/main" id="{BD2971A8-DE3B-E763-720E-1F82643819AB}"/>
              </a:ext>
            </a:extLst>
          </p:cNvPr>
          <p:cNvSpPr/>
          <p:nvPr/>
        </p:nvSpPr>
        <p:spPr>
          <a:xfrm>
            <a:off x="10521458" y="5431551"/>
            <a:ext cx="1219827" cy="636784"/>
          </a:xfrm>
          <a:prstGeom prst="cloudCallout">
            <a:avLst>
              <a:gd name="adj1" fmla="val -44475"/>
              <a:gd name="adj2" fmla="val -193361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34F9480-5885-FC0F-5514-748AEAAB6BFE}"/>
              </a:ext>
            </a:extLst>
          </p:cNvPr>
          <p:cNvSpPr txBox="1"/>
          <p:nvPr/>
        </p:nvSpPr>
        <p:spPr>
          <a:xfrm>
            <a:off x="10521458" y="5619138"/>
            <a:ext cx="1311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Dosyayı Görüntüle</a:t>
            </a:r>
          </a:p>
        </p:txBody>
      </p:sp>
      <p:sp>
        <p:nvSpPr>
          <p:cNvPr id="8" name="Düşünce Balonu: Bulut 7">
            <a:extLst>
              <a:ext uri="{FF2B5EF4-FFF2-40B4-BE49-F238E27FC236}">
                <a16:creationId xmlns:a16="http://schemas.microsoft.com/office/drawing/2014/main" id="{914DF7FD-8529-8095-A441-D5FCCF6ADCA9}"/>
              </a:ext>
            </a:extLst>
          </p:cNvPr>
          <p:cNvSpPr/>
          <p:nvPr/>
        </p:nvSpPr>
        <p:spPr>
          <a:xfrm>
            <a:off x="8796420" y="5431551"/>
            <a:ext cx="1219827" cy="636784"/>
          </a:xfrm>
          <a:prstGeom prst="cloudCallout">
            <a:avLst>
              <a:gd name="adj1" fmla="val 72653"/>
              <a:gd name="adj2" fmla="val -189156"/>
            </a:avLst>
          </a:prstGeom>
          <a:solidFill>
            <a:srgbClr val="58C9F3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2AA8EC8-7C65-2BF7-8423-F29F03D352BE}"/>
              </a:ext>
            </a:extLst>
          </p:cNvPr>
          <p:cNvSpPr txBox="1"/>
          <p:nvPr/>
        </p:nvSpPr>
        <p:spPr>
          <a:xfrm>
            <a:off x="8658611" y="5534499"/>
            <a:ext cx="1495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/>
              <a:t>Dosya Bağlantısını Kopyala</a:t>
            </a:r>
          </a:p>
        </p:txBody>
      </p:sp>
    </p:spTree>
    <p:extLst>
      <p:ext uri="{BB962C8B-B14F-4D97-AF65-F5344CB8AC3E}">
        <p14:creationId xmlns:p14="http://schemas.microsoft.com/office/powerpoint/2010/main" val="14063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94788F-0026-B7B7-94E1-A8328D27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160"/>
            <a:ext cx="6962775" cy="1325563"/>
          </a:xfrm>
        </p:spPr>
        <p:txBody>
          <a:bodyPr/>
          <a:lstStyle/>
          <a:p>
            <a:r>
              <a:rPr lang="tr-TR" b="1" dirty="0"/>
              <a:t>YÖNETMELİK / YÖNERGE LİSTESİ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A59EA29-B95A-4C71-DEEC-846DAE3A051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50676" y="1774965"/>
            <a:ext cx="10909894" cy="3935277"/>
          </a:xfrm>
        </p:spPr>
      </p:pic>
      <p:sp>
        <p:nvSpPr>
          <p:cNvPr id="10" name="Düşünce Balonu: Bulut 9">
            <a:extLst>
              <a:ext uri="{FF2B5EF4-FFF2-40B4-BE49-F238E27FC236}">
                <a16:creationId xmlns:a16="http://schemas.microsoft.com/office/drawing/2014/main" id="{460FB6BB-377E-35C3-17FF-232DAB31147C}"/>
              </a:ext>
            </a:extLst>
          </p:cNvPr>
          <p:cNvSpPr/>
          <p:nvPr/>
        </p:nvSpPr>
        <p:spPr>
          <a:xfrm>
            <a:off x="8519544" y="5880748"/>
            <a:ext cx="914399" cy="404709"/>
          </a:xfrm>
          <a:prstGeom prst="cloudCallout">
            <a:avLst>
              <a:gd name="adj1" fmla="val 91817"/>
              <a:gd name="adj2" fmla="val -293334"/>
            </a:avLst>
          </a:prstGeom>
          <a:solidFill>
            <a:srgbClr val="FFC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üşünce Balonu: Bulut 10">
            <a:extLst>
              <a:ext uri="{FF2B5EF4-FFF2-40B4-BE49-F238E27FC236}">
                <a16:creationId xmlns:a16="http://schemas.microsoft.com/office/drawing/2014/main" id="{14D98ACD-8BD0-9322-22AE-59838BDFF2C8}"/>
              </a:ext>
            </a:extLst>
          </p:cNvPr>
          <p:cNvSpPr/>
          <p:nvPr/>
        </p:nvSpPr>
        <p:spPr>
          <a:xfrm>
            <a:off x="9599796" y="5925008"/>
            <a:ext cx="914399" cy="404710"/>
          </a:xfrm>
          <a:prstGeom prst="cloudCallout">
            <a:avLst>
              <a:gd name="adj1" fmla="val 1033"/>
              <a:gd name="adj2" fmla="val -281859"/>
            </a:avLst>
          </a:prstGeom>
          <a:solidFill>
            <a:srgbClr val="58C9F3"/>
          </a:solidFill>
          <a:ln>
            <a:solidFill>
              <a:srgbClr val="58C9F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üşünce Balonu: Bulut 12">
            <a:extLst>
              <a:ext uri="{FF2B5EF4-FFF2-40B4-BE49-F238E27FC236}">
                <a16:creationId xmlns:a16="http://schemas.microsoft.com/office/drawing/2014/main" id="{DC8506B0-D05D-C5A3-526A-10780CF9F0FF}"/>
              </a:ext>
            </a:extLst>
          </p:cNvPr>
          <p:cNvSpPr/>
          <p:nvPr/>
        </p:nvSpPr>
        <p:spPr>
          <a:xfrm>
            <a:off x="10646171" y="5859788"/>
            <a:ext cx="914399" cy="418230"/>
          </a:xfrm>
          <a:prstGeom prst="cloudCallout">
            <a:avLst>
              <a:gd name="adj1" fmla="val -90558"/>
              <a:gd name="adj2" fmla="val -282314"/>
            </a:avLst>
          </a:prstGeom>
          <a:solidFill>
            <a:srgbClr val="FF0000"/>
          </a:solidFill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669B638-30B2-04D1-C439-BB015712CED5}"/>
              </a:ext>
            </a:extLst>
          </p:cNvPr>
          <p:cNvSpPr txBox="1"/>
          <p:nvPr/>
        </p:nvSpPr>
        <p:spPr>
          <a:xfrm>
            <a:off x="10135220" y="5770790"/>
            <a:ext cx="100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4C49C34-FE54-4060-C8C5-9645DF5FB9F4}"/>
              </a:ext>
            </a:extLst>
          </p:cNvPr>
          <p:cNvSpPr txBox="1"/>
          <p:nvPr/>
        </p:nvSpPr>
        <p:spPr>
          <a:xfrm>
            <a:off x="8616724" y="5932272"/>
            <a:ext cx="79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Pasifize</a:t>
            </a:r>
            <a:r>
              <a:rPr lang="tr-TR" sz="1100" dirty="0"/>
              <a:t> Et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0A9E918-E396-A792-0A1B-8712AE79AA7A}"/>
              </a:ext>
            </a:extLst>
          </p:cNvPr>
          <p:cNvSpPr txBox="1"/>
          <p:nvPr/>
        </p:nvSpPr>
        <p:spPr>
          <a:xfrm>
            <a:off x="9715642" y="5996558"/>
            <a:ext cx="79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Düzenle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7403AAA-F707-F8B1-65F2-0D98F20644F8}"/>
              </a:ext>
            </a:extLst>
          </p:cNvPr>
          <p:cNvSpPr txBox="1"/>
          <p:nvPr/>
        </p:nvSpPr>
        <p:spPr>
          <a:xfrm>
            <a:off x="10999761" y="5925008"/>
            <a:ext cx="41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Sil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ADDAB58-F917-3BC7-6809-74EBE2A4DC79}"/>
              </a:ext>
            </a:extLst>
          </p:cNvPr>
          <p:cNvSpPr/>
          <p:nvPr/>
        </p:nvSpPr>
        <p:spPr>
          <a:xfrm>
            <a:off x="631430" y="3004793"/>
            <a:ext cx="2441316" cy="4430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5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F0EBBE5-4323-0876-9FD1-6BFF48022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217882" cy="1500187"/>
          </a:xfrm>
        </p:spPr>
        <p:txBody>
          <a:bodyPr>
            <a:normAutofit/>
          </a:bodyPr>
          <a:lstStyle/>
          <a:p>
            <a:r>
              <a:rPr lang="tr-TR" sz="2200" b="1" dirty="0"/>
              <a:t>Telefon Rehberine Kayıt Ekleme</a:t>
            </a:r>
          </a:p>
          <a:p>
            <a:r>
              <a:rPr lang="tr-TR" sz="2200" b="1" dirty="0"/>
              <a:t>Telefon Rehberine Eklenen Kaydın Değiştirilmesi ya da Silinmesi 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D7F34D7-51A3-B198-4925-556632A4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MODÜL MENÜSÜ – TELEFON REHBERİ</a:t>
            </a:r>
          </a:p>
        </p:txBody>
      </p:sp>
    </p:spTree>
    <p:extLst>
      <p:ext uri="{BB962C8B-B14F-4D97-AF65-F5344CB8AC3E}">
        <p14:creationId xmlns:p14="http://schemas.microsoft.com/office/powerpoint/2010/main" val="2039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14DF48-3AC9-7C75-A3A8-6A8DBDD4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5367"/>
            <a:ext cx="7361406" cy="1010693"/>
          </a:xfrm>
        </p:spPr>
        <p:txBody>
          <a:bodyPr/>
          <a:lstStyle/>
          <a:p>
            <a:r>
              <a:rPr lang="tr-TR" sz="3600" b="1" dirty="0"/>
              <a:t>K</a:t>
            </a:r>
            <a:r>
              <a:rPr lang="en-US" sz="3600" b="1" dirty="0"/>
              <a:t>AYIT EKLEME</a:t>
            </a:r>
            <a:endParaRPr lang="tr-TR" sz="3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6D8B27-E000-CA67-EEC1-298EA479A34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just"/>
            <a:endParaRPr lang="tr-TR" sz="1800" dirty="0"/>
          </a:p>
          <a:p>
            <a:pPr algn="just"/>
            <a:endParaRPr lang="tr-TR" sz="1800" dirty="0"/>
          </a:p>
          <a:p>
            <a:pPr algn="just"/>
            <a:endParaRPr lang="tr-TR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1800" dirty="0"/>
              <a:t>Telefon Rehberi      Kişi Listesi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1800" dirty="0"/>
              <a:t> Zorunlu kısımlar</a:t>
            </a:r>
          </a:p>
          <a:p>
            <a:pPr marL="0" indent="0">
              <a:buNone/>
            </a:pPr>
            <a:endParaRPr lang="tr-TR" sz="1200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DA1BEF74-9546-7B4C-AD8A-F01A7B7A40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068844" y="1671470"/>
            <a:ext cx="5521658" cy="4726357"/>
          </a:xfrm>
        </p:spPr>
      </p:pic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C00EEA55-2DE5-14DE-205A-4D940230D448}"/>
              </a:ext>
            </a:extLst>
          </p:cNvPr>
          <p:cNvCxnSpPr>
            <a:cxnSpLocks/>
          </p:cNvCxnSpPr>
          <p:nvPr/>
        </p:nvCxnSpPr>
        <p:spPr>
          <a:xfrm>
            <a:off x="10077254" y="3689466"/>
            <a:ext cx="160256" cy="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BC7E411B-7039-FEED-3916-D11D1989AF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8844" y="3640539"/>
            <a:ext cx="1791093" cy="2733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83DB0DC7-66B6-C228-A513-E57F9ACA2C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8844" y="5186532"/>
            <a:ext cx="1791093" cy="2733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: Köşeleri Yuvarlatılmış 49">
            <a:extLst>
              <a:ext uri="{FF2B5EF4-FFF2-40B4-BE49-F238E27FC236}">
                <a16:creationId xmlns:a16="http://schemas.microsoft.com/office/drawing/2014/main" id="{AF83F321-FFD7-8EF7-C73E-D6B7F47B85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8844" y="2799763"/>
            <a:ext cx="1791093" cy="2733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C5E1F9BB-24AA-A615-90EE-E329411DF7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8844" y="3101419"/>
            <a:ext cx="1791093" cy="2733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AFB4AA5D-8D21-FA91-C976-36E48D53FD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8844" y="3346515"/>
            <a:ext cx="1791093" cy="2733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Dikdörtgen: Köşeleri Yuvarlatılmış 53">
            <a:extLst>
              <a:ext uri="{FF2B5EF4-FFF2-40B4-BE49-F238E27FC236}">
                <a16:creationId xmlns:a16="http://schemas.microsoft.com/office/drawing/2014/main" id="{02B69B1F-6803-2B80-70BF-479AC617E507}"/>
              </a:ext>
            </a:extLst>
          </p:cNvPr>
          <p:cNvSpPr>
            <a:spLocks/>
          </p:cNvSpPr>
          <p:nvPr/>
        </p:nvSpPr>
        <p:spPr>
          <a:xfrm>
            <a:off x="1068844" y="4924609"/>
            <a:ext cx="1791093" cy="23364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AF09C06B-B415-A00C-46EE-6B3C2606173F}"/>
              </a:ext>
            </a:extLst>
          </p:cNvPr>
          <p:cNvSpPr/>
          <p:nvPr/>
        </p:nvSpPr>
        <p:spPr>
          <a:xfrm>
            <a:off x="1068844" y="4457089"/>
            <a:ext cx="1791093" cy="182687"/>
          </a:xfrm>
          <a:prstGeom prst="roundRect">
            <a:avLst/>
          </a:prstGeom>
          <a:noFill/>
          <a:ln w="28575">
            <a:solidFill>
              <a:srgbClr val="0098B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Dikdörtgen: Köşeleri Yuvarlatılmış 58">
            <a:extLst>
              <a:ext uri="{FF2B5EF4-FFF2-40B4-BE49-F238E27FC236}">
                <a16:creationId xmlns:a16="http://schemas.microsoft.com/office/drawing/2014/main" id="{39064C3F-2602-375B-329D-B2085DB8D702}"/>
              </a:ext>
            </a:extLst>
          </p:cNvPr>
          <p:cNvSpPr/>
          <p:nvPr/>
        </p:nvSpPr>
        <p:spPr>
          <a:xfrm>
            <a:off x="1068843" y="4702187"/>
            <a:ext cx="1791093" cy="182687"/>
          </a:xfrm>
          <a:prstGeom prst="roundRect">
            <a:avLst/>
          </a:prstGeom>
          <a:noFill/>
          <a:ln w="28575">
            <a:solidFill>
              <a:srgbClr val="0098B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B2DEA96-9726-5431-2DAB-A8C93FC7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6709"/>
            <a:ext cx="6607629" cy="1998483"/>
          </a:xfrm>
        </p:spPr>
        <p:txBody>
          <a:bodyPr>
            <a:normAutofit fontScale="92500" lnSpcReduction="10000"/>
          </a:bodyPr>
          <a:lstStyle/>
          <a:p>
            <a:r>
              <a:rPr lang="tr-TR" b="1"/>
              <a:t>Haber Listesi</a:t>
            </a:r>
          </a:p>
          <a:p>
            <a:r>
              <a:rPr lang="tr-TR" b="1"/>
              <a:t>Haber Ekleme</a:t>
            </a:r>
          </a:p>
          <a:p>
            <a:r>
              <a:rPr lang="tr-TR" b="1"/>
              <a:t>Onay Süreci Bekleyen Haber</a:t>
            </a:r>
          </a:p>
          <a:p>
            <a:r>
              <a:rPr lang="tr-TR" b="1"/>
              <a:t>Yayınlanan Haber</a:t>
            </a:r>
          </a:p>
          <a:p>
            <a:r>
              <a:rPr lang="tr-TR" b="1"/>
              <a:t>Reddedilmiş Haber</a:t>
            </a:r>
          </a:p>
          <a:p>
            <a:endParaRPr lang="tr-TR"/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F42C660B-1A8C-1204-B097-B7FF531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4876"/>
            <a:ext cx="6720742" cy="3386138"/>
          </a:xfrm>
        </p:spPr>
        <p:txBody>
          <a:bodyPr>
            <a:normAutofit/>
          </a:bodyPr>
          <a:lstStyle/>
          <a:p>
            <a:r>
              <a:rPr lang="tr-TR" b="1"/>
              <a:t>MODÜL MENÜSÜ– HABER PANELİ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068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A5F51-6A13-6CAC-F699-01235075B9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52229" cy="95567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porative Sans Black" panose="00000A00000000000000" pitchFamily="2" charset="-94"/>
              </a:rPr>
              <a:t>KAYIT SİLME / GÜNCELLEME</a:t>
            </a:r>
            <a:endParaRPr lang="tr-TR" sz="3600" b="1" dirty="0">
              <a:solidFill>
                <a:schemeClr val="bg1"/>
              </a:solidFill>
              <a:latin typeface="Corporative Sans Black" panose="00000A00000000000000" pitchFamily="2" charset="-94"/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C692F76-CF7A-AD02-3C8F-FC9CF3AA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681163"/>
            <a:ext cx="5183188" cy="823912"/>
          </a:xfrm>
        </p:spPr>
        <p:txBody>
          <a:bodyPr anchor="ctr"/>
          <a:lstStyle/>
          <a:p>
            <a:pPr algn="ctr"/>
            <a:r>
              <a:rPr lang="tr-TR" dirty="0"/>
              <a:t>Değişiklik İstenen Kısım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92CEF81-93CC-E71A-FCE1-62042ADEF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tr-TR" dirty="0"/>
              <a:t>Değişiklik Yapılan Kısım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748D3C5-AF63-70C6-2F73-BAE2536248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604317"/>
            <a:ext cx="5183188" cy="3888558"/>
          </a:xfrm>
          <a:prstGeom prst="rect">
            <a:avLst/>
          </a:prstGeom>
        </p:spPr>
      </p:pic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26FB5C4F-A7C0-9CF7-98CD-FD69FE0939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7088" y="2604317"/>
            <a:ext cx="5157787" cy="14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490BAE-ACE2-B08B-2A18-00EF9F79F4B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99902" y="2846895"/>
            <a:ext cx="6243834" cy="3148551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endParaRPr lang="tr-TR" sz="4800" b="1" dirty="0"/>
          </a:p>
          <a:p>
            <a:pPr marL="0" indent="0" algn="r">
              <a:buNone/>
            </a:pPr>
            <a:endParaRPr lang="tr-TR" sz="4800" b="1" dirty="0"/>
          </a:p>
          <a:p>
            <a:pPr marL="0" indent="0" algn="r">
              <a:buNone/>
            </a:pPr>
            <a:endParaRPr lang="tr-TR" sz="4800" b="1" dirty="0"/>
          </a:p>
          <a:p>
            <a:pPr marL="0" indent="0" algn="r">
              <a:buNone/>
            </a:pPr>
            <a:endParaRPr lang="tr-TR" sz="4800" b="1" dirty="0"/>
          </a:p>
          <a:p>
            <a:pPr marL="0" indent="0" algn="r">
              <a:buNone/>
            </a:pPr>
            <a:endParaRPr lang="tr-TR" sz="4800" b="1" dirty="0"/>
          </a:p>
          <a:p>
            <a:pPr marL="0" indent="0" algn="r">
              <a:buNone/>
            </a:pPr>
            <a:r>
              <a:rPr lang="tr-TR" sz="7000" b="1" dirty="0">
                <a:solidFill>
                  <a:srgbClr val="0097B2"/>
                </a:solidFill>
              </a:rPr>
              <a:t>TEŞEKKÜR EDERİM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97B2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955</Words>
  <Application>Microsoft Office PowerPoint</Application>
  <PresentationFormat>Geniş ekran</PresentationFormat>
  <Paragraphs>326</Paragraphs>
  <Slides>91</Slides>
  <Notes>3</Notes>
  <HiddenSlides>5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91</vt:i4>
      </vt:variant>
    </vt:vector>
  </HeadingPairs>
  <TitlesOfParts>
    <vt:vector size="100" baseType="lpstr">
      <vt:lpstr>Aptos</vt:lpstr>
      <vt:lpstr>Arial</vt:lpstr>
      <vt:lpstr>Calibri</vt:lpstr>
      <vt:lpstr>Calibri Light</vt:lpstr>
      <vt:lpstr>Corporative</vt:lpstr>
      <vt:lpstr>Corporative Sans Black</vt:lpstr>
      <vt:lpstr>Corporative Sans Cnd Black It</vt:lpstr>
      <vt:lpstr>Wingdings</vt:lpstr>
      <vt:lpstr>Office Teması</vt:lpstr>
      <vt:lpstr>TÜRK-ALMAN ÜNİVERSİTESİ WEB EDİTÖR EĞİTİMİ</vt:lpstr>
      <vt:lpstr>WEB SERVİSİNİN YAPISI</vt:lpstr>
      <vt:lpstr>3FCAMPUS YÖNETİM PANELİ</vt:lpstr>
      <vt:lpstr>ARAYÜZ – İDARİ PERSONEL</vt:lpstr>
      <vt:lpstr>ARAYÜZ – AKADEMİK PERSONEL</vt:lpstr>
      <vt:lpstr>AKADEMİK PERSONEL SAYFASININ GÖRÜNÜMÜ</vt:lpstr>
      <vt:lpstr>ORTAK EKRANLAR</vt:lpstr>
      <vt:lpstr>MODÜLÜ TANIYALIM</vt:lpstr>
      <vt:lpstr>MODÜL MENÜSÜ– HABER PANELİ</vt:lpstr>
      <vt:lpstr>HABER LİSTESİ</vt:lpstr>
      <vt:lpstr>HABER EKLEME-1</vt:lpstr>
      <vt:lpstr>HABER EKLEME-2</vt:lpstr>
      <vt:lpstr>HABER EKLEME-3</vt:lpstr>
      <vt:lpstr>ONAY SÜRECİ BEKLEYEN HABER</vt:lpstr>
      <vt:lpstr>ONAY SÜRECİ BEKLEYEN HABER</vt:lpstr>
      <vt:lpstr>YAYINLANAN HABER</vt:lpstr>
      <vt:lpstr>YAYINLANAN HABER</vt:lpstr>
      <vt:lpstr>REDDEDİLMİŞ HABER</vt:lpstr>
      <vt:lpstr>REDDEDİLMİŞ HABER</vt:lpstr>
      <vt:lpstr>MODÜL MENÜSÜ– DUYURU PANELİ</vt:lpstr>
      <vt:lpstr>DUYURU LİSTESİ</vt:lpstr>
      <vt:lpstr>DUYURU EKLEME</vt:lpstr>
      <vt:lpstr>ONAY SÜRECİ BEKLEYEN DUYURU</vt:lpstr>
      <vt:lpstr>ONAY SÜRECİ BEKLEYEN DUYURU</vt:lpstr>
      <vt:lpstr>YAYINLANAN DUYURU</vt:lpstr>
      <vt:lpstr>YAYINLANMA SÜRESİ GEÇMİŞ DUYURU</vt:lpstr>
      <vt:lpstr>REDDEDİLMİŞ DUYURU</vt:lpstr>
      <vt:lpstr>MODÜL MENÜSÜ – ETKİNLİK TAKVİMİ</vt:lpstr>
      <vt:lpstr>ETKİNLİK TAKVİMİ LİSTESİ</vt:lpstr>
      <vt:lpstr>ETKİNLİK TAKVİMİ LİSTESİ</vt:lpstr>
      <vt:lpstr>ETKİNLİK EKLEME-1</vt:lpstr>
      <vt:lpstr>ETKİNLİK EKLEME-2</vt:lpstr>
      <vt:lpstr>ONAY SÜRECİ BEKLEYEN ETKİNLİKLER</vt:lpstr>
      <vt:lpstr>YAYINLANAN ETKİNLİKLER</vt:lpstr>
      <vt:lpstr>YAYINLANMA SÜRESİ GEÇMİŞ ETKİNLİKLER</vt:lpstr>
      <vt:lpstr>REDDEDİLMİŞ ETKİNLİKLER</vt:lpstr>
      <vt:lpstr>KATEGORİ EKLEME / LİSTESİ</vt:lpstr>
      <vt:lpstr>MODÜL MENÜSÜ – CONTENT MANAGEMENT SYSTEM (CMS)</vt:lpstr>
      <vt:lpstr>SAYFA LİSTESİ</vt:lpstr>
      <vt:lpstr>SAYFADAKİ İKONLARI TANIYALIM</vt:lpstr>
      <vt:lpstr>SAYFA EKLEME – 1 </vt:lpstr>
      <vt:lpstr>SAYFA EKLEME - 2</vt:lpstr>
      <vt:lpstr>AYRAÇ EKLEME</vt:lpstr>
      <vt:lpstr>BAĞLANTI EKLEME</vt:lpstr>
      <vt:lpstr>SAYFA İÇİ BAĞLANTI EKLEME</vt:lpstr>
      <vt:lpstr>DOSYA KÜTÜPHANESİ</vt:lpstr>
      <vt:lpstr>MODÜL MENÜSÜ – META YÖNETİMİ</vt:lpstr>
      <vt:lpstr>META TAG YÖNETİMİ</vt:lpstr>
      <vt:lpstr>MODÜL MENÜSÜ – BLOK YÖNETİMİ - 1</vt:lpstr>
      <vt:lpstr>ORTAK BLOKLAR</vt:lpstr>
      <vt:lpstr>SOSYAL MEDYA İKONLARI BLOĞU</vt:lpstr>
      <vt:lpstr>ALT MENÜ KISAYOL LİNKLERİ BLOĞU</vt:lpstr>
      <vt:lpstr>İKONLARLA İLETİŞİM BİLGİLERİ BLOĞU</vt:lpstr>
      <vt:lpstr>ARKAPLAN BLOĞU - 1 </vt:lpstr>
      <vt:lpstr>ARKAPLAN BLOĞU - 2 </vt:lpstr>
      <vt:lpstr>ARKAPLAN BLOĞU - 3 </vt:lpstr>
      <vt:lpstr>MODÜL MENÜSÜ – BLOK YÖNETİMİ - 2</vt:lpstr>
      <vt:lpstr>ANA SAYFA TASARIMI</vt:lpstr>
      <vt:lpstr>KAYAN AFİŞ BLOĞU - 1</vt:lpstr>
      <vt:lpstr>KAYAN AFİŞ BLOĞU - 2</vt:lpstr>
      <vt:lpstr>HIZLI ERİŞİM LİNKLERİ BLOĞU</vt:lpstr>
      <vt:lpstr>HIZLI ERİŞİM LİNKLERİ ÖRNEĞİ</vt:lpstr>
      <vt:lpstr> PARTNERLER BLOĞU </vt:lpstr>
      <vt:lpstr> TANITIM BLOĞU </vt:lpstr>
      <vt:lpstr> KISA AÇIKLAMA BLOĞU </vt:lpstr>
      <vt:lpstr>ANA SAYFA POP-UP BLOĞU</vt:lpstr>
      <vt:lpstr>POP-UP EKLEME</vt:lpstr>
      <vt:lpstr>MODÜL MENÜSÜ – STİL YÖNETİMİ</vt:lpstr>
      <vt:lpstr>YENİ STİL EKLEME</vt:lpstr>
      <vt:lpstr>STİLLERİ GÖRÜNTÜLEME</vt:lpstr>
      <vt:lpstr>MODÜL MENÜSÜ – LOGO YÖNETİMİ</vt:lpstr>
      <vt:lpstr>LOGO MENÜSÜ</vt:lpstr>
      <vt:lpstr>ASIL LOGO</vt:lpstr>
      <vt:lpstr>DİŞİ LOGO</vt:lpstr>
      <vt:lpstr>RETİNA LOGO</vt:lpstr>
      <vt:lpstr>MODÜL MENÜSÜ – SIKÇA SORULAN SORULAR (S.S.S.)</vt:lpstr>
      <vt:lpstr>SORU HAVUZU</vt:lpstr>
      <vt:lpstr>S.S.S. WEB SAYFASINDA GÖRÜNÜMÜ</vt:lpstr>
      <vt:lpstr>KATEGORİ OLUŞTURMA</vt:lpstr>
      <vt:lpstr>SORU SEÇİMİ</vt:lpstr>
      <vt:lpstr>MODÜL MENÜSÜ – FORMLAR</vt:lpstr>
      <vt:lpstr>FORM MENÜSÜ</vt:lpstr>
      <vt:lpstr>MODÜL MENÜSÜ – YÖNETMELİK / YÖNERGE</vt:lpstr>
      <vt:lpstr>DOSYA KÜTÜPHANESİ</vt:lpstr>
      <vt:lpstr>YÖNETMELİK / YÖNERGE EKLEME - 1</vt:lpstr>
      <vt:lpstr>YÜKLENEN DOSYA LİSTESİ-2</vt:lpstr>
      <vt:lpstr>YÖNETMELİK / YÖNERGE LİSTESİ</vt:lpstr>
      <vt:lpstr>MODÜL MENÜSÜ – TELEFON REHBERİ</vt:lpstr>
      <vt:lpstr>KAYIT EKLEME</vt:lpstr>
      <vt:lpstr>KAYIT SİLME / GÜNCELLEME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Neslihan YAKUPÇEBİOĞLU</dc:creator>
  <cp:lastModifiedBy>GULCIN YANGIN</cp:lastModifiedBy>
  <cp:revision>303</cp:revision>
  <dcterms:created xsi:type="dcterms:W3CDTF">2023-07-28T05:17:04Z</dcterms:created>
  <dcterms:modified xsi:type="dcterms:W3CDTF">2024-07-11T07:17:42Z</dcterms:modified>
</cp:coreProperties>
</file>