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D9"/>
    <a:srgbClr val="00C8C3"/>
    <a:srgbClr val="60B6E6"/>
    <a:srgbClr val="EBF7FF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7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2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88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52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58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97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0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29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14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26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3948-F659-46EB-90AB-FC5DA5BDC033}" type="datetimeFigureOut">
              <a:rPr lang="tr-TR" smtClean="0"/>
              <a:t>13.1.2021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4A1D-FDA2-4401-9C4B-56284C1526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01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up 96"/>
          <p:cNvGrpSpPr/>
          <p:nvPr/>
        </p:nvGrpSpPr>
        <p:grpSpPr>
          <a:xfrm>
            <a:off x="942772" y="6379222"/>
            <a:ext cx="4314294" cy="2524660"/>
            <a:chOff x="714172" y="6996485"/>
            <a:chExt cx="4314294" cy="2524660"/>
          </a:xfrm>
        </p:grpSpPr>
        <p:grpSp>
          <p:nvGrpSpPr>
            <p:cNvPr id="66" name="Grup 65"/>
            <p:cNvGrpSpPr/>
            <p:nvPr/>
          </p:nvGrpSpPr>
          <p:grpSpPr>
            <a:xfrm>
              <a:off x="1652129" y="7177776"/>
              <a:ext cx="2521516" cy="2343368"/>
              <a:chOff x="4767023" y="2250919"/>
              <a:chExt cx="846689" cy="2265649"/>
            </a:xfrm>
          </p:grpSpPr>
          <p:sp>
            <p:nvSpPr>
              <p:cNvPr id="67" name="Dikdörtgen 66"/>
              <p:cNvSpPr/>
              <p:nvPr/>
            </p:nvSpPr>
            <p:spPr>
              <a:xfrm>
                <a:off x="4767023" y="2250919"/>
                <a:ext cx="846689" cy="226564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tr-TR" sz="1013"/>
              </a:p>
            </p:txBody>
          </p:sp>
          <p:sp>
            <p:nvSpPr>
              <p:cNvPr id="68" name="Dikdörtgen 67"/>
              <p:cNvSpPr/>
              <p:nvPr/>
            </p:nvSpPr>
            <p:spPr bwMode="auto">
              <a:xfrm>
                <a:off x="4769446" y="2250920"/>
                <a:ext cx="844266" cy="166215"/>
              </a:xfrm>
              <a:prstGeom prst="rect">
                <a:avLst/>
              </a:prstGeom>
              <a:solidFill>
                <a:srgbClr val="90909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6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800" dirty="0">
                    <a:solidFill>
                      <a:schemeClr val="bg1"/>
                    </a:solidFill>
                  </a:rPr>
                  <a:t>Birim Adı</a:t>
                </a:r>
              </a:p>
            </p:txBody>
          </p:sp>
        </p:grpSp>
        <p:grpSp>
          <p:nvGrpSpPr>
            <p:cNvPr id="69" name="Grup 68"/>
            <p:cNvGrpSpPr/>
            <p:nvPr/>
          </p:nvGrpSpPr>
          <p:grpSpPr>
            <a:xfrm>
              <a:off x="714172" y="6996485"/>
              <a:ext cx="4314294" cy="2524660"/>
              <a:chOff x="745161" y="1979985"/>
              <a:chExt cx="3459473" cy="2524660"/>
            </a:xfrm>
          </p:grpSpPr>
          <p:sp>
            <p:nvSpPr>
              <p:cNvPr id="11" name="Dikdörtgen 10"/>
              <p:cNvSpPr/>
              <p:nvPr/>
            </p:nvSpPr>
            <p:spPr bwMode="auto">
              <a:xfrm>
                <a:off x="745162" y="1979985"/>
                <a:ext cx="3459472" cy="2524659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defTabSz="514356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013">
                  <a:latin typeface="Tahoma" pitchFamily="34" charset="0"/>
                </a:endParaRPr>
              </a:p>
            </p:txBody>
          </p:sp>
          <p:sp>
            <p:nvSpPr>
              <p:cNvPr id="12" name="Dikdörtgen 11"/>
              <p:cNvSpPr/>
              <p:nvPr/>
            </p:nvSpPr>
            <p:spPr bwMode="auto">
              <a:xfrm>
                <a:off x="745162" y="1979985"/>
                <a:ext cx="3459472" cy="181291"/>
              </a:xfrm>
              <a:prstGeom prst="rect">
                <a:avLst/>
              </a:prstGeom>
              <a:solidFill>
                <a:srgbClr val="909090"/>
              </a:solidFill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514356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000" dirty="0">
                    <a:solidFill>
                      <a:schemeClr val="bg1"/>
                    </a:solidFill>
                  </a:rPr>
                  <a:t>Süreç Adı - İŞ SÜREÇ MODELİ</a:t>
                </a:r>
              </a:p>
            </p:txBody>
          </p:sp>
          <p:sp>
            <p:nvSpPr>
              <p:cNvPr id="13" name="Dikdörtgen 12"/>
              <p:cNvSpPr/>
              <p:nvPr/>
            </p:nvSpPr>
            <p:spPr bwMode="auto">
              <a:xfrm rot="5400000">
                <a:off x="-380889" y="3287327"/>
                <a:ext cx="2343368" cy="91267"/>
              </a:xfrm>
              <a:prstGeom prst="rect">
                <a:avLst/>
              </a:prstGeom>
              <a:solidFill>
                <a:srgbClr val="909090"/>
              </a:solidFill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defTabSz="514356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013">
                  <a:latin typeface="Tahoma" pitchFamily="34" charset="0"/>
                </a:endParaRPr>
              </a:p>
            </p:txBody>
          </p:sp>
        </p:grpSp>
        <p:sp>
          <p:nvSpPr>
            <p:cNvPr id="16" name="Dikdörtgen 15"/>
            <p:cNvSpPr/>
            <p:nvPr/>
          </p:nvSpPr>
          <p:spPr>
            <a:xfrm>
              <a:off x="971736" y="7782165"/>
              <a:ext cx="306494" cy="2135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tr-TR" sz="788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…..</a:t>
              </a:r>
            </a:p>
          </p:txBody>
        </p:sp>
        <p:grpSp>
          <p:nvGrpSpPr>
            <p:cNvPr id="63" name="Grup 62"/>
            <p:cNvGrpSpPr/>
            <p:nvPr/>
          </p:nvGrpSpPr>
          <p:grpSpPr>
            <a:xfrm>
              <a:off x="805440" y="7177776"/>
              <a:ext cx="853905" cy="2343368"/>
              <a:chOff x="4767023" y="2250919"/>
              <a:chExt cx="846689" cy="2265649"/>
            </a:xfrm>
          </p:grpSpPr>
          <p:sp>
            <p:nvSpPr>
              <p:cNvPr id="47" name="Dikdörtgen 46"/>
              <p:cNvSpPr/>
              <p:nvPr/>
            </p:nvSpPr>
            <p:spPr>
              <a:xfrm>
                <a:off x="4767023" y="2250919"/>
                <a:ext cx="846689" cy="226564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tr-TR" sz="1013"/>
              </a:p>
            </p:txBody>
          </p:sp>
          <p:sp>
            <p:nvSpPr>
              <p:cNvPr id="48" name="Dikdörtgen 47"/>
              <p:cNvSpPr/>
              <p:nvPr/>
            </p:nvSpPr>
            <p:spPr bwMode="auto">
              <a:xfrm>
                <a:off x="4769446" y="2250920"/>
                <a:ext cx="844266" cy="166215"/>
              </a:xfrm>
              <a:prstGeom prst="rect">
                <a:avLst/>
              </a:prstGeom>
              <a:solidFill>
                <a:srgbClr val="90909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6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800" dirty="0">
                    <a:solidFill>
                      <a:schemeClr val="bg1"/>
                    </a:solidFill>
                  </a:rPr>
                  <a:t>Birim Adı</a:t>
                </a:r>
              </a:p>
            </p:txBody>
          </p:sp>
        </p:grpSp>
        <p:sp>
          <p:nvSpPr>
            <p:cNvPr id="4" name="Elmas 3"/>
            <p:cNvSpPr/>
            <p:nvPr/>
          </p:nvSpPr>
          <p:spPr bwMode="auto">
            <a:xfrm>
              <a:off x="2513339" y="8565509"/>
              <a:ext cx="372185" cy="235505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defTabSz="514356" fontAlgn="base">
                <a:spcBef>
                  <a:spcPct val="0"/>
                </a:spcBef>
                <a:spcAft>
                  <a:spcPct val="0"/>
                </a:spcAft>
              </a:pPr>
              <a:endParaRPr lang="tr-TR" sz="675" dirty="0">
                <a:latin typeface="Tahoma" pitchFamily="34" charset="0"/>
              </a:endParaRPr>
            </a:p>
          </p:txBody>
        </p:sp>
        <p:sp>
          <p:nvSpPr>
            <p:cNvPr id="5" name="Akış Çizelgesi: Belge 4"/>
            <p:cNvSpPr/>
            <p:nvPr/>
          </p:nvSpPr>
          <p:spPr bwMode="auto">
            <a:xfrm>
              <a:off x="3322044" y="8124137"/>
              <a:ext cx="688577" cy="241432"/>
            </a:xfrm>
            <a:prstGeom prst="flowChartDocument">
              <a:avLst/>
            </a:prstGeom>
            <a:solidFill>
              <a:srgbClr val="EBF7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514356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800" dirty="0">
                  <a:latin typeface="Calibri" panose="020F0502020204030204" pitchFamily="34" charset="0"/>
                  <a:cs typeface="Calibri" panose="020F0502020204030204" pitchFamily="34" charset="0"/>
                </a:rPr>
                <a:t>Belge</a:t>
              </a:r>
            </a:p>
          </p:txBody>
        </p:sp>
        <p:sp>
          <p:nvSpPr>
            <p:cNvPr id="7" name="Akış Çizelgesi: Veri 6"/>
            <p:cNvSpPr/>
            <p:nvPr/>
          </p:nvSpPr>
          <p:spPr bwMode="auto">
            <a:xfrm>
              <a:off x="3308791" y="7623224"/>
              <a:ext cx="679393" cy="237014"/>
            </a:xfrm>
            <a:prstGeom prst="flowChartInputOutput">
              <a:avLst/>
            </a:prstGeom>
            <a:solidFill>
              <a:srgbClr val="60B6E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514356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800" dirty="0">
                  <a:latin typeface="Calibri" panose="020F0502020204030204" pitchFamily="34" charset="0"/>
                  <a:cs typeface="Calibri" panose="020F0502020204030204" pitchFamily="34" charset="0"/>
                </a:rPr>
                <a:t>Veri</a:t>
              </a:r>
            </a:p>
          </p:txBody>
        </p:sp>
        <p:cxnSp>
          <p:nvCxnSpPr>
            <p:cNvPr id="8" name="Düz Ok Bağlayıcısı 7"/>
            <p:cNvCxnSpPr>
              <a:cxnSpLocks/>
            </p:cNvCxnSpPr>
            <p:nvPr/>
          </p:nvCxnSpPr>
          <p:spPr bwMode="auto">
            <a:xfrm>
              <a:off x="2699431" y="7882361"/>
              <a:ext cx="0" cy="225548"/>
            </a:xfrm>
            <a:prstGeom prst="straightConnector1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Düz Ok Bağlayıcısı 8"/>
            <p:cNvCxnSpPr>
              <a:cxnSpLocks/>
              <a:endCxn id="7" idx="2"/>
            </p:cNvCxnSpPr>
            <p:nvPr/>
          </p:nvCxnSpPr>
          <p:spPr bwMode="auto">
            <a:xfrm>
              <a:off x="3043720" y="7740595"/>
              <a:ext cx="333011" cy="1136"/>
            </a:xfrm>
            <a:prstGeom prst="straightConnector1">
              <a:avLst/>
            </a:prstGeom>
            <a:noFill/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Düz Ok Bağlayıcısı 20"/>
            <p:cNvCxnSpPr>
              <a:cxnSpLocks/>
              <a:endCxn id="4" idx="0"/>
            </p:cNvCxnSpPr>
            <p:nvPr/>
          </p:nvCxnSpPr>
          <p:spPr bwMode="auto">
            <a:xfrm>
              <a:off x="2699431" y="8391441"/>
              <a:ext cx="0" cy="174068"/>
            </a:xfrm>
            <a:prstGeom prst="straightConnector1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Dirsek Bağlayıcısı 27"/>
            <p:cNvCxnSpPr>
              <a:cxnSpLocks/>
              <a:stCxn id="4" idx="1"/>
            </p:cNvCxnSpPr>
            <p:nvPr/>
          </p:nvCxnSpPr>
          <p:spPr>
            <a:xfrm rot="10800000" flipV="1">
              <a:off x="2169051" y="8683262"/>
              <a:ext cx="344288" cy="256434"/>
            </a:xfrm>
            <a:prstGeom prst="bentConnector2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Dirsek Bağlayıcısı 29"/>
            <p:cNvCxnSpPr>
              <a:cxnSpLocks/>
              <a:stCxn id="4" idx="3"/>
            </p:cNvCxnSpPr>
            <p:nvPr/>
          </p:nvCxnSpPr>
          <p:spPr>
            <a:xfrm>
              <a:off x="2885524" y="8683262"/>
              <a:ext cx="344288" cy="256434"/>
            </a:xfrm>
            <a:prstGeom prst="bentConnector2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Düz Ok Bağlayıcısı 32"/>
            <p:cNvCxnSpPr>
              <a:cxnSpLocks/>
              <a:endCxn id="5" idx="1"/>
            </p:cNvCxnSpPr>
            <p:nvPr/>
          </p:nvCxnSpPr>
          <p:spPr bwMode="auto">
            <a:xfrm flipV="1">
              <a:off x="3043720" y="8244853"/>
              <a:ext cx="278324" cy="4822"/>
            </a:xfrm>
            <a:prstGeom prst="straightConnector1">
              <a:avLst/>
            </a:prstGeom>
            <a:noFill/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Metin kutusu 35"/>
            <p:cNvSpPr txBox="1"/>
            <p:nvPr/>
          </p:nvSpPr>
          <p:spPr>
            <a:xfrm>
              <a:off x="2131758" y="8509743"/>
              <a:ext cx="404278" cy="20005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r-TR" sz="700" dirty="0">
                  <a:latin typeface="+mj-lt"/>
                </a:rPr>
                <a:t>HAYIR</a:t>
              </a:r>
            </a:p>
          </p:txBody>
        </p:sp>
        <p:sp>
          <p:nvSpPr>
            <p:cNvPr id="37" name="Metin kutusu 36"/>
            <p:cNvSpPr txBox="1"/>
            <p:nvPr/>
          </p:nvSpPr>
          <p:spPr>
            <a:xfrm>
              <a:off x="2851757" y="8510961"/>
              <a:ext cx="364202" cy="20005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r-TR" sz="700" dirty="0">
                  <a:latin typeface="+mj-lt"/>
                </a:rPr>
                <a:t>EVET</a:t>
              </a:r>
            </a:p>
          </p:txBody>
        </p:sp>
        <p:grpSp>
          <p:nvGrpSpPr>
            <p:cNvPr id="71" name="Grup 70"/>
            <p:cNvGrpSpPr/>
            <p:nvPr/>
          </p:nvGrpSpPr>
          <p:grpSpPr>
            <a:xfrm>
              <a:off x="4174561" y="7177776"/>
              <a:ext cx="853905" cy="2343368"/>
              <a:chOff x="4767023" y="2250919"/>
              <a:chExt cx="846689" cy="2265649"/>
            </a:xfrm>
          </p:grpSpPr>
          <p:sp>
            <p:nvSpPr>
              <p:cNvPr id="72" name="Dikdörtgen 71"/>
              <p:cNvSpPr/>
              <p:nvPr/>
            </p:nvSpPr>
            <p:spPr>
              <a:xfrm>
                <a:off x="4767023" y="2250919"/>
                <a:ext cx="846689" cy="226564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tr-TR" sz="1013"/>
              </a:p>
            </p:txBody>
          </p:sp>
          <p:sp>
            <p:nvSpPr>
              <p:cNvPr id="73" name="Dikdörtgen 72"/>
              <p:cNvSpPr/>
              <p:nvPr/>
            </p:nvSpPr>
            <p:spPr bwMode="auto">
              <a:xfrm>
                <a:off x="4769446" y="2250920"/>
                <a:ext cx="844266" cy="166215"/>
              </a:xfrm>
              <a:prstGeom prst="rect">
                <a:avLst/>
              </a:prstGeom>
              <a:solidFill>
                <a:srgbClr val="90909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6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800" dirty="0">
                    <a:solidFill>
                      <a:schemeClr val="bg1"/>
                    </a:solidFill>
                  </a:rPr>
                  <a:t>Birim Adı</a:t>
                </a:r>
              </a:p>
            </p:txBody>
          </p:sp>
        </p:grpSp>
      </p:grpSp>
      <p:grpSp>
        <p:nvGrpSpPr>
          <p:cNvPr id="75" name="Grup 74"/>
          <p:cNvGrpSpPr/>
          <p:nvPr/>
        </p:nvGrpSpPr>
        <p:grpSpPr>
          <a:xfrm>
            <a:off x="714172" y="3196089"/>
            <a:ext cx="853905" cy="2343368"/>
            <a:chOff x="4767023" y="2250919"/>
            <a:chExt cx="846689" cy="2265649"/>
          </a:xfrm>
        </p:grpSpPr>
        <p:sp>
          <p:nvSpPr>
            <p:cNvPr id="76" name="Dikdörtgen 75"/>
            <p:cNvSpPr/>
            <p:nvPr/>
          </p:nvSpPr>
          <p:spPr>
            <a:xfrm>
              <a:off x="4767023" y="2250919"/>
              <a:ext cx="846689" cy="226564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tr-TR" sz="1013"/>
            </a:p>
          </p:txBody>
        </p:sp>
        <p:sp>
          <p:nvSpPr>
            <p:cNvPr id="77" name="Dikdörtgen 76"/>
            <p:cNvSpPr/>
            <p:nvPr/>
          </p:nvSpPr>
          <p:spPr bwMode="auto">
            <a:xfrm>
              <a:off x="4769446" y="2250920"/>
              <a:ext cx="844266" cy="166215"/>
            </a:xfrm>
            <a:prstGeom prst="rect">
              <a:avLst/>
            </a:prstGeom>
            <a:solidFill>
              <a:srgbClr val="90909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514356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800" dirty="0">
                  <a:solidFill>
                    <a:schemeClr val="bg1"/>
                  </a:solidFill>
                </a:rPr>
                <a:t>Birim Adı</a:t>
              </a:r>
            </a:p>
          </p:txBody>
        </p:sp>
      </p:grpSp>
      <p:grpSp>
        <p:nvGrpSpPr>
          <p:cNvPr id="78" name="Grup 77"/>
          <p:cNvGrpSpPr/>
          <p:nvPr/>
        </p:nvGrpSpPr>
        <p:grpSpPr>
          <a:xfrm>
            <a:off x="714172" y="485080"/>
            <a:ext cx="3636752" cy="2524660"/>
            <a:chOff x="745161" y="1979985"/>
            <a:chExt cx="3459473" cy="2524660"/>
          </a:xfrm>
        </p:grpSpPr>
        <p:sp>
          <p:nvSpPr>
            <p:cNvPr id="79" name="Dikdörtgen 78"/>
            <p:cNvSpPr/>
            <p:nvPr/>
          </p:nvSpPr>
          <p:spPr bwMode="auto">
            <a:xfrm>
              <a:off x="745162" y="1979985"/>
              <a:ext cx="3459472" cy="2524659"/>
            </a:xfrm>
            <a:prstGeom prst="rect">
              <a:avLst/>
            </a:pr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defTabSz="514356" fontAlgn="base">
                <a:spcBef>
                  <a:spcPct val="0"/>
                </a:spcBef>
                <a:spcAft>
                  <a:spcPct val="0"/>
                </a:spcAft>
              </a:pPr>
              <a:endParaRPr lang="tr-TR" sz="1013">
                <a:latin typeface="Tahoma" pitchFamily="34" charset="0"/>
              </a:endParaRPr>
            </a:p>
          </p:txBody>
        </p:sp>
        <p:sp>
          <p:nvSpPr>
            <p:cNvPr id="80" name="Dikdörtgen 79"/>
            <p:cNvSpPr/>
            <p:nvPr/>
          </p:nvSpPr>
          <p:spPr bwMode="auto">
            <a:xfrm>
              <a:off x="745162" y="1979985"/>
              <a:ext cx="3459472" cy="181291"/>
            </a:xfrm>
            <a:prstGeom prst="rect">
              <a:avLst/>
            </a:prstGeom>
            <a:solidFill>
              <a:srgbClr val="909090"/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514356"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1000" dirty="0">
                  <a:solidFill>
                    <a:schemeClr val="bg1"/>
                  </a:solidFill>
                </a:rPr>
                <a:t>Süreç Adı - İŞ SÜREÇ MODELİ</a:t>
              </a:r>
            </a:p>
          </p:txBody>
        </p:sp>
        <p:sp>
          <p:nvSpPr>
            <p:cNvPr id="81" name="Dikdörtgen 80"/>
            <p:cNvSpPr/>
            <p:nvPr/>
          </p:nvSpPr>
          <p:spPr bwMode="auto">
            <a:xfrm rot="5400000">
              <a:off x="-380889" y="3287327"/>
              <a:ext cx="2343368" cy="91267"/>
            </a:xfrm>
            <a:prstGeom prst="rect">
              <a:avLst/>
            </a:prstGeom>
            <a:solidFill>
              <a:srgbClr val="909090"/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defTabSz="514356" fontAlgn="base">
                <a:spcBef>
                  <a:spcPct val="0"/>
                </a:spcBef>
                <a:spcAft>
                  <a:spcPct val="0"/>
                </a:spcAft>
              </a:pPr>
              <a:endParaRPr lang="tr-TR" sz="1013">
                <a:latin typeface="Tahoma" pitchFamily="34" charset="0"/>
              </a:endParaRPr>
            </a:p>
          </p:txBody>
        </p:sp>
      </p:grpSp>
      <p:sp>
        <p:nvSpPr>
          <p:cNvPr id="83" name="Akış Çizelgesi: Belge 82"/>
          <p:cNvSpPr/>
          <p:nvPr/>
        </p:nvSpPr>
        <p:spPr bwMode="auto">
          <a:xfrm>
            <a:off x="2034893" y="4385258"/>
            <a:ext cx="688577" cy="241432"/>
          </a:xfrm>
          <a:prstGeom prst="flowChartDocument">
            <a:avLst/>
          </a:prstGeom>
          <a:solidFill>
            <a:srgbClr val="EBF7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14356" fontAlgn="base">
              <a:spcBef>
                <a:spcPct val="0"/>
              </a:spcBef>
              <a:spcAft>
                <a:spcPct val="0"/>
              </a:spcAft>
            </a:pPr>
            <a:r>
              <a:rPr lang="tr-TR" sz="800" dirty="0">
                <a:latin typeface="Calibri" panose="020F0502020204030204" pitchFamily="34" charset="0"/>
                <a:cs typeface="Calibri" panose="020F0502020204030204" pitchFamily="34" charset="0"/>
              </a:rPr>
              <a:t>Belge</a:t>
            </a:r>
          </a:p>
        </p:txBody>
      </p:sp>
      <p:sp>
        <p:nvSpPr>
          <p:cNvPr id="85" name="Akış Çizelgesi: Veri 84"/>
          <p:cNvSpPr/>
          <p:nvPr/>
        </p:nvSpPr>
        <p:spPr bwMode="auto">
          <a:xfrm>
            <a:off x="2032738" y="3849504"/>
            <a:ext cx="679393" cy="237014"/>
          </a:xfrm>
          <a:prstGeom prst="flowChartInputOutput">
            <a:avLst/>
          </a:prstGeom>
          <a:solidFill>
            <a:srgbClr val="60B6E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14356" fontAlgn="base">
              <a:spcBef>
                <a:spcPct val="0"/>
              </a:spcBef>
              <a:spcAft>
                <a:spcPct val="0"/>
              </a:spcAft>
            </a:pPr>
            <a:r>
              <a:rPr lang="tr-TR" sz="800" dirty="0">
                <a:latin typeface="Calibri" panose="020F0502020204030204" pitchFamily="34" charset="0"/>
                <a:cs typeface="Calibri" panose="020F0502020204030204" pitchFamily="34" charset="0"/>
              </a:rPr>
              <a:t>Veri</a:t>
            </a:r>
          </a:p>
        </p:txBody>
      </p:sp>
      <p:cxnSp>
        <p:nvCxnSpPr>
          <p:cNvPr id="86" name="Düz Ok Bağlayıcısı 85"/>
          <p:cNvCxnSpPr/>
          <p:nvPr/>
        </p:nvCxnSpPr>
        <p:spPr bwMode="auto">
          <a:xfrm>
            <a:off x="3792596" y="4280426"/>
            <a:ext cx="0" cy="225548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Düz Ok Bağlayıcısı 86"/>
          <p:cNvCxnSpPr/>
          <p:nvPr/>
        </p:nvCxnSpPr>
        <p:spPr bwMode="auto">
          <a:xfrm>
            <a:off x="3625572" y="4065435"/>
            <a:ext cx="333011" cy="1136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8" name="Grup 97"/>
          <p:cNvGrpSpPr/>
          <p:nvPr/>
        </p:nvGrpSpPr>
        <p:grpSpPr>
          <a:xfrm>
            <a:off x="3266723" y="3305014"/>
            <a:ext cx="1098054" cy="429953"/>
            <a:chOff x="3266723" y="3305014"/>
            <a:chExt cx="1098054" cy="429953"/>
          </a:xfrm>
        </p:grpSpPr>
        <p:sp>
          <p:nvSpPr>
            <p:cNvPr id="82" name="Elmas 81"/>
            <p:cNvSpPr/>
            <p:nvPr/>
          </p:nvSpPr>
          <p:spPr bwMode="auto">
            <a:xfrm>
              <a:off x="3648304" y="3360780"/>
              <a:ext cx="372185" cy="235505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defTabSz="514356" fontAlgn="base">
                <a:spcBef>
                  <a:spcPct val="0"/>
                </a:spcBef>
                <a:spcAft>
                  <a:spcPct val="0"/>
                </a:spcAft>
              </a:pPr>
              <a:endParaRPr lang="tr-TR" sz="675" dirty="0">
                <a:latin typeface="Tahoma" pitchFamily="34" charset="0"/>
              </a:endParaRPr>
            </a:p>
          </p:txBody>
        </p:sp>
        <p:cxnSp>
          <p:nvCxnSpPr>
            <p:cNvPr id="92" name="Dirsek Bağlayıcısı 91"/>
            <p:cNvCxnSpPr>
              <a:stCxn id="82" idx="1"/>
            </p:cNvCxnSpPr>
            <p:nvPr/>
          </p:nvCxnSpPr>
          <p:spPr>
            <a:xfrm rot="10800000" flipV="1">
              <a:off x="3304016" y="3478533"/>
              <a:ext cx="344288" cy="256434"/>
            </a:xfrm>
            <a:prstGeom prst="bentConnector2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Dirsek Bağlayıcısı 92"/>
            <p:cNvCxnSpPr>
              <a:stCxn id="82" idx="3"/>
            </p:cNvCxnSpPr>
            <p:nvPr/>
          </p:nvCxnSpPr>
          <p:spPr>
            <a:xfrm>
              <a:off x="4020489" y="3478533"/>
              <a:ext cx="344288" cy="256434"/>
            </a:xfrm>
            <a:prstGeom prst="bentConnector2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Metin kutusu 94"/>
            <p:cNvSpPr txBox="1"/>
            <p:nvPr/>
          </p:nvSpPr>
          <p:spPr>
            <a:xfrm>
              <a:off x="3266723" y="3305014"/>
              <a:ext cx="404278" cy="20005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r-TR" sz="700" dirty="0">
                  <a:latin typeface="+mj-lt"/>
                </a:rPr>
                <a:t>HAYIR</a:t>
              </a:r>
            </a:p>
          </p:txBody>
        </p:sp>
        <p:sp>
          <p:nvSpPr>
            <p:cNvPr id="96" name="Metin kutusu 95"/>
            <p:cNvSpPr txBox="1"/>
            <p:nvPr/>
          </p:nvSpPr>
          <p:spPr>
            <a:xfrm>
              <a:off x="3986722" y="3306232"/>
              <a:ext cx="364202" cy="20005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r-TR" sz="700" dirty="0">
                  <a:latin typeface="+mj-lt"/>
                </a:rPr>
                <a:t>EVET</a:t>
              </a:r>
            </a:p>
          </p:txBody>
        </p:sp>
      </p:grpSp>
      <p:sp>
        <p:nvSpPr>
          <p:cNvPr id="50" name="Google Shape;98;p13">
            <a:extLst>
              <a:ext uri="{FF2B5EF4-FFF2-40B4-BE49-F238E27FC236}">
                <a16:creationId xmlns:a16="http://schemas.microsoft.com/office/drawing/2014/main" id="{E64D14E1-A2A9-418C-AEDA-E26CF5EA9AC5}"/>
              </a:ext>
            </a:extLst>
          </p:cNvPr>
          <p:cNvSpPr/>
          <p:nvPr/>
        </p:nvSpPr>
        <p:spPr>
          <a:xfrm>
            <a:off x="2063645" y="3339966"/>
            <a:ext cx="690732" cy="284622"/>
          </a:xfrm>
          <a:prstGeom prst="rect">
            <a:avLst/>
          </a:prstGeom>
          <a:solidFill>
            <a:srgbClr val="72DFD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lvl="0" algn="ctr"/>
            <a:r>
              <a:rPr lang="tr-TR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İşlem</a:t>
            </a:r>
          </a:p>
        </p:txBody>
      </p:sp>
      <p:sp>
        <p:nvSpPr>
          <p:cNvPr id="51" name="Google Shape;98;p13">
            <a:extLst>
              <a:ext uri="{FF2B5EF4-FFF2-40B4-BE49-F238E27FC236}">
                <a16:creationId xmlns:a16="http://schemas.microsoft.com/office/drawing/2014/main" id="{8A257163-991C-4B78-890A-313CD71C993A}"/>
              </a:ext>
            </a:extLst>
          </p:cNvPr>
          <p:cNvSpPr/>
          <p:nvPr/>
        </p:nvSpPr>
        <p:spPr>
          <a:xfrm>
            <a:off x="2580672" y="6975569"/>
            <a:ext cx="690732" cy="284622"/>
          </a:xfrm>
          <a:prstGeom prst="rect">
            <a:avLst/>
          </a:prstGeom>
          <a:solidFill>
            <a:srgbClr val="72DFD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lvl="0" algn="ctr"/>
            <a:r>
              <a:rPr lang="tr-TR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İşlem</a:t>
            </a:r>
          </a:p>
        </p:txBody>
      </p:sp>
      <p:sp>
        <p:nvSpPr>
          <p:cNvPr id="52" name="Google Shape;98;p13">
            <a:extLst>
              <a:ext uri="{FF2B5EF4-FFF2-40B4-BE49-F238E27FC236}">
                <a16:creationId xmlns:a16="http://schemas.microsoft.com/office/drawing/2014/main" id="{DBE214A8-DC26-492F-8C99-8F61E034BCA9}"/>
              </a:ext>
            </a:extLst>
          </p:cNvPr>
          <p:cNvSpPr/>
          <p:nvPr/>
        </p:nvSpPr>
        <p:spPr>
          <a:xfrm>
            <a:off x="2584364" y="7485279"/>
            <a:ext cx="690732" cy="284622"/>
          </a:xfrm>
          <a:prstGeom prst="rect">
            <a:avLst/>
          </a:prstGeom>
          <a:solidFill>
            <a:srgbClr val="72DFD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lvl="0" algn="ctr"/>
            <a:r>
              <a:rPr lang="tr-TR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İşlem</a:t>
            </a:r>
          </a:p>
        </p:txBody>
      </p:sp>
      <p:sp>
        <p:nvSpPr>
          <p:cNvPr id="53" name="Google Shape;98;p13">
            <a:extLst>
              <a:ext uri="{FF2B5EF4-FFF2-40B4-BE49-F238E27FC236}">
                <a16:creationId xmlns:a16="http://schemas.microsoft.com/office/drawing/2014/main" id="{C7582350-F47C-4D00-93D0-C9F797F69722}"/>
              </a:ext>
            </a:extLst>
          </p:cNvPr>
          <p:cNvSpPr/>
          <p:nvPr/>
        </p:nvSpPr>
        <p:spPr>
          <a:xfrm>
            <a:off x="3114124" y="8318742"/>
            <a:ext cx="690732" cy="284622"/>
          </a:xfrm>
          <a:prstGeom prst="rect">
            <a:avLst/>
          </a:prstGeom>
          <a:solidFill>
            <a:srgbClr val="72DFD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lvl="0" algn="ctr"/>
            <a:r>
              <a:rPr lang="tr-TR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İşlem</a:t>
            </a:r>
          </a:p>
        </p:txBody>
      </p:sp>
      <p:sp>
        <p:nvSpPr>
          <p:cNvPr id="54" name="Google Shape;98;p13">
            <a:extLst>
              <a:ext uri="{FF2B5EF4-FFF2-40B4-BE49-F238E27FC236}">
                <a16:creationId xmlns:a16="http://schemas.microsoft.com/office/drawing/2014/main" id="{57EBC83A-09C2-4A98-A9A2-18A9D594AC20}"/>
              </a:ext>
            </a:extLst>
          </p:cNvPr>
          <p:cNvSpPr/>
          <p:nvPr/>
        </p:nvSpPr>
        <p:spPr>
          <a:xfrm>
            <a:off x="2033815" y="8318742"/>
            <a:ext cx="690732" cy="284622"/>
          </a:xfrm>
          <a:prstGeom prst="rect">
            <a:avLst/>
          </a:prstGeom>
          <a:solidFill>
            <a:srgbClr val="72DFD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lvl="0" algn="ctr"/>
            <a:r>
              <a:rPr lang="tr-TR" sz="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İşlem</a:t>
            </a:r>
          </a:p>
        </p:txBody>
      </p:sp>
    </p:spTree>
    <p:extLst>
      <p:ext uri="{BB962C8B-B14F-4D97-AF65-F5344CB8AC3E}">
        <p14:creationId xmlns:p14="http://schemas.microsoft.com/office/powerpoint/2010/main" val="157508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94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5106</TotalTime>
  <Words>34</Words>
  <Application>Microsoft Office PowerPoint</Application>
  <PresentationFormat>Geniş ekran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MUGE KLEIN</dc:creator>
  <cp:lastModifiedBy>user</cp:lastModifiedBy>
  <cp:revision>14</cp:revision>
  <dcterms:created xsi:type="dcterms:W3CDTF">2020-04-26T10:42:52Z</dcterms:created>
  <dcterms:modified xsi:type="dcterms:W3CDTF">2021-01-12T22:53:44Z</dcterms:modified>
</cp:coreProperties>
</file>