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0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7" autoAdjust="0"/>
    <p:restoredTop sz="94638"/>
  </p:normalViewPr>
  <p:slideViewPr>
    <p:cSldViewPr snapToGrid="0">
      <p:cViewPr varScale="1">
        <p:scale>
          <a:sx n="85" d="100"/>
          <a:sy n="85" d="100"/>
        </p:scale>
        <p:origin x="30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765F-C130-4D2A-8083-E212D81AA430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7083-34FC-4E57-B8BA-E2D3DD095E5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213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765F-C130-4D2A-8083-E212D81AA430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7083-34FC-4E57-B8BA-E2D3DD095E5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6605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765F-C130-4D2A-8083-E212D81AA430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7083-34FC-4E57-B8BA-E2D3DD095E5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0841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765F-C130-4D2A-8083-E212D81AA430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7083-34FC-4E57-B8BA-E2D3DD095E5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398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765F-C130-4D2A-8083-E212D81AA430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7083-34FC-4E57-B8BA-E2D3DD095E5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7939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765F-C130-4D2A-8083-E212D81AA430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7083-34FC-4E57-B8BA-E2D3DD095E5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8343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765F-C130-4D2A-8083-E212D81AA430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7083-34FC-4E57-B8BA-E2D3DD095E5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3015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765F-C130-4D2A-8083-E212D81AA430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7083-34FC-4E57-B8BA-E2D3DD095E5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0829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765F-C130-4D2A-8083-E212D81AA430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7083-34FC-4E57-B8BA-E2D3DD095E5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3261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765F-C130-4D2A-8083-E212D81AA430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7083-34FC-4E57-B8BA-E2D3DD095E5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6006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765F-C130-4D2A-8083-E212D81AA430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7083-34FC-4E57-B8BA-E2D3DD095E5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9762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BF9765F-C130-4D2A-8083-E212D81AA430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A7D7083-34FC-4E57-B8BA-E2D3DD095E5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4671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80C4CF-56E1-145E-0856-B036AD384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 descr="metin, ekran görüntüsü, tasarım, şablon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A1928395-A9EC-C16B-1237-3B1A099723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06533"/>
            <a:ext cx="6858000" cy="9692935"/>
          </a:xfrm>
          <a:prstGeom prst="rect">
            <a:avLst/>
          </a:prstGeo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E9C95D7A-5A75-B870-F11C-FB43B0145D0E}"/>
              </a:ext>
            </a:extLst>
          </p:cNvPr>
          <p:cNvSpPr txBox="1"/>
          <p:nvPr/>
        </p:nvSpPr>
        <p:spPr>
          <a:xfrm>
            <a:off x="417211" y="3088828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İsim/Soy İsim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E0E9060A-6339-9CF4-1C15-BF75D62873B0}"/>
              </a:ext>
            </a:extLst>
          </p:cNvPr>
          <p:cNvSpPr txBox="1"/>
          <p:nvPr/>
        </p:nvSpPr>
        <p:spPr>
          <a:xfrm>
            <a:off x="462959" y="4185277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Kültür ve Sosyal Bilimler Fakültesi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684B43B8-180E-BE65-4B77-3C487772AD81}"/>
              </a:ext>
            </a:extLst>
          </p:cNvPr>
          <p:cNvSpPr txBox="1"/>
          <p:nvPr/>
        </p:nvSpPr>
        <p:spPr>
          <a:xfrm>
            <a:off x="431751" y="4613376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FDC3B9A7-ABE4-C687-492E-DE0D4F9DC70D}"/>
              </a:ext>
            </a:extLst>
          </p:cNvPr>
          <p:cNvSpPr txBox="1"/>
          <p:nvPr/>
        </p:nvSpPr>
        <p:spPr>
          <a:xfrm>
            <a:off x="3284174" y="3088828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İsim/Soy İsim</a:t>
            </a: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6297A14F-9542-C8A5-1F5E-4FDEA100A543}"/>
              </a:ext>
            </a:extLst>
          </p:cNvPr>
          <p:cNvSpPr txBox="1"/>
          <p:nvPr/>
        </p:nvSpPr>
        <p:spPr>
          <a:xfrm>
            <a:off x="3329922" y="4198477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Kültür ve Sosyal Bilimler Fakültesi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0C4E4EDC-9A68-BD26-8ACC-F1183628D9C9}"/>
              </a:ext>
            </a:extLst>
          </p:cNvPr>
          <p:cNvSpPr txBox="1"/>
          <p:nvPr/>
        </p:nvSpPr>
        <p:spPr>
          <a:xfrm>
            <a:off x="3298714" y="4613376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5C74425D-A9D5-806C-C2AB-EEC74AF91F3B}"/>
              </a:ext>
            </a:extLst>
          </p:cNvPr>
          <p:cNvSpPr txBox="1"/>
          <p:nvPr/>
        </p:nvSpPr>
        <p:spPr>
          <a:xfrm>
            <a:off x="417211" y="6959954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İsim/Soy İsim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3126A1CE-7EB0-E206-76D6-E558F6559507}"/>
              </a:ext>
            </a:extLst>
          </p:cNvPr>
          <p:cNvSpPr txBox="1"/>
          <p:nvPr/>
        </p:nvSpPr>
        <p:spPr>
          <a:xfrm>
            <a:off x="421957" y="8080280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Kültür ve Sosyal Bilimler Fakültesi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A2E81213-44E6-9C2A-1161-9CDCC6389DE1}"/>
              </a:ext>
            </a:extLst>
          </p:cNvPr>
          <p:cNvSpPr txBox="1"/>
          <p:nvPr/>
        </p:nvSpPr>
        <p:spPr>
          <a:xfrm>
            <a:off x="431751" y="8484502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4FDF5584-6F42-BBA8-0C87-2B6FE8A78767}"/>
              </a:ext>
            </a:extLst>
          </p:cNvPr>
          <p:cNvSpPr txBox="1"/>
          <p:nvPr/>
        </p:nvSpPr>
        <p:spPr>
          <a:xfrm>
            <a:off x="3284174" y="6959954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İsim/Soy İsim</a:t>
            </a:r>
          </a:p>
        </p:txBody>
      </p:sp>
      <p:sp>
        <p:nvSpPr>
          <p:cNvPr id="16" name="Metin kutusu 15">
            <a:extLst>
              <a:ext uri="{FF2B5EF4-FFF2-40B4-BE49-F238E27FC236}">
                <a16:creationId xmlns:a16="http://schemas.microsoft.com/office/drawing/2014/main" id="{D5B71FCE-7832-91C8-EC58-0BEB3D923CEA}"/>
              </a:ext>
            </a:extLst>
          </p:cNvPr>
          <p:cNvSpPr txBox="1"/>
          <p:nvPr/>
        </p:nvSpPr>
        <p:spPr>
          <a:xfrm>
            <a:off x="3288919" y="8053230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Kültür ve Sosyal Bilimler Fakültesi</a:t>
            </a:r>
          </a:p>
        </p:txBody>
      </p:sp>
      <p:sp>
        <p:nvSpPr>
          <p:cNvPr id="17" name="Metin kutusu 16">
            <a:extLst>
              <a:ext uri="{FF2B5EF4-FFF2-40B4-BE49-F238E27FC236}">
                <a16:creationId xmlns:a16="http://schemas.microsoft.com/office/drawing/2014/main" id="{90811E14-8920-16F5-A40E-349353A288DB}"/>
              </a:ext>
            </a:extLst>
          </p:cNvPr>
          <p:cNvSpPr txBox="1"/>
          <p:nvPr/>
        </p:nvSpPr>
        <p:spPr>
          <a:xfrm>
            <a:off x="3298714" y="8484502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</p:spTree>
    <p:extLst>
      <p:ext uri="{BB962C8B-B14F-4D97-AF65-F5344CB8AC3E}">
        <p14:creationId xmlns:p14="http://schemas.microsoft.com/office/powerpoint/2010/main" val="162123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eması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650676e-df66-4b4f-b970-08f5d85a141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342774F45CAE144A8542FBC9B10A7826" ma:contentTypeVersion="8" ma:contentTypeDescription="Yeni belge oluşturun." ma:contentTypeScope="" ma:versionID="acd9ade097b0de2674dd42f64763d42f">
  <xsd:schema xmlns:xsd="http://www.w3.org/2001/XMLSchema" xmlns:xs="http://www.w3.org/2001/XMLSchema" xmlns:p="http://schemas.microsoft.com/office/2006/metadata/properties" xmlns:ns3="c650676e-df66-4b4f-b970-08f5d85a1413" targetNamespace="http://schemas.microsoft.com/office/2006/metadata/properties" ma:root="true" ma:fieldsID="868f176d8084cf7290c4ecff15f90e75" ns3:_="">
    <xsd:import namespace="c650676e-df66-4b4f-b970-08f5d85a141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50676e-df66-4b4f-b970-08f5d85a14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2" nillable="true" ma:displayName="_activity" ma:hidden="true" ma:internalName="_activity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F266F5D-6CE3-4B6E-A6A1-BE4062EB035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286F467-728A-4224-A2F3-829E2DFC6900}">
  <ds:schemaRefs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terms/"/>
    <ds:schemaRef ds:uri="c650676e-df66-4b4f-b970-08f5d85a1413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EE86D8F-9B53-4318-AAF2-DC6F53EB4F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50676e-df66-4b4f-b970-08f5d85a14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48</Words>
  <Application>Microsoft Macintosh PowerPoint</Application>
  <PresentationFormat>A4 Kağıt (210x297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Meta Pro Medium</vt:lpstr>
      <vt:lpstr>Segoe UI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BETUL SEN</dc:creator>
  <cp:lastModifiedBy>Microsoft Office User</cp:lastModifiedBy>
  <cp:revision>2</cp:revision>
  <dcterms:created xsi:type="dcterms:W3CDTF">2025-04-29T17:09:21Z</dcterms:created>
  <dcterms:modified xsi:type="dcterms:W3CDTF">2025-04-30T11:00:48Z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0x010100342774F45CAE144A8542FBC9B10A7826</vt:lpwstr>
  </property>
</Properties>
</file>