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7" autoAdjust="0"/>
    <p:restoredTop sz="94638"/>
  </p:normalViewPr>
  <p:slideViewPr>
    <p:cSldViewPr snapToGrid="0">
      <p:cViewPr varScale="1">
        <p:scale>
          <a:sx n="85" d="100"/>
          <a:sy n="85" d="100"/>
        </p:scale>
        <p:origin x="30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182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919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87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48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77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657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48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35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138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356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7CB2-E546-4D34-88D6-0DCF32A1C73A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677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4A7CB2-E546-4D34-88D6-0DCF32A1C73A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EF7FBC-88D9-4862-8AAD-7D9817DEA8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524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267D41E0-FBEB-3D4A-8A9B-81B564AE35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8675"/>
            <a:ext cx="6858000" cy="9688651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8CD69E71-3F56-4647-AFE1-133B4C74B8EC}"/>
              </a:ext>
            </a:extLst>
          </p:cNvPr>
          <p:cNvSpPr txBox="1"/>
          <p:nvPr/>
        </p:nvSpPr>
        <p:spPr>
          <a:xfrm>
            <a:off x="417211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0436E535-6CE2-584D-BB6F-AE5D921DC694}"/>
              </a:ext>
            </a:extLst>
          </p:cNvPr>
          <p:cNvSpPr txBox="1"/>
          <p:nvPr/>
        </p:nvSpPr>
        <p:spPr>
          <a:xfrm>
            <a:off x="421957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TAU GENEL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A41B9057-17D6-6746-8C37-159D4B26489E}"/>
              </a:ext>
            </a:extLst>
          </p:cNvPr>
          <p:cNvSpPr txBox="1"/>
          <p:nvPr/>
        </p:nvSpPr>
        <p:spPr>
          <a:xfrm>
            <a:off x="431751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71B18241-D15D-C348-8310-7D2D4967E8AA}"/>
              </a:ext>
            </a:extLst>
          </p:cNvPr>
          <p:cNvSpPr txBox="1"/>
          <p:nvPr/>
        </p:nvSpPr>
        <p:spPr>
          <a:xfrm>
            <a:off x="3284174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D91745D6-4DD1-1B4F-AFBA-2DB48851D438}"/>
              </a:ext>
            </a:extLst>
          </p:cNvPr>
          <p:cNvSpPr txBox="1"/>
          <p:nvPr/>
        </p:nvSpPr>
        <p:spPr>
          <a:xfrm>
            <a:off x="3288919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TAU GENEL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0AF380CB-BF34-0D46-809D-2FB562EC4E92}"/>
              </a:ext>
            </a:extLst>
          </p:cNvPr>
          <p:cNvSpPr txBox="1"/>
          <p:nvPr/>
        </p:nvSpPr>
        <p:spPr>
          <a:xfrm>
            <a:off x="3298714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ADF14FA7-0D85-444E-80CE-6168C5CB5E26}"/>
              </a:ext>
            </a:extLst>
          </p:cNvPr>
          <p:cNvSpPr txBox="1"/>
          <p:nvPr/>
        </p:nvSpPr>
        <p:spPr>
          <a:xfrm>
            <a:off x="417211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7A84D56F-343F-E545-A47D-CB026F7F0C1D}"/>
              </a:ext>
            </a:extLst>
          </p:cNvPr>
          <p:cNvSpPr txBox="1"/>
          <p:nvPr/>
        </p:nvSpPr>
        <p:spPr>
          <a:xfrm>
            <a:off x="421957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TAU GENEL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3698AE5B-777E-BD47-B137-8EA26F35CFDE}"/>
              </a:ext>
            </a:extLst>
          </p:cNvPr>
          <p:cNvSpPr txBox="1"/>
          <p:nvPr/>
        </p:nvSpPr>
        <p:spPr>
          <a:xfrm>
            <a:off x="431751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C6991875-83BF-984F-88F9-6C294B77C907}"/>
              </a:ext>
            </a:extLst>
          </p:cNvPr>
          <p:cNvSpPr txBox="1"/>
          <p:nvPr/>
        </p:nvSpPr>
        <p:spPr>
          <a:xfrm>
            <a:off x="3284174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>
                <a:latin typeface="Meta Pro Medium"/>
              </a:rPr>
              <a:t>Ü</a:t>
            </a:r>
            <a:r>
              <a:rPr lang="tr-TR" sz="1996" b="1">
                <a:latin typeface="Meta Pro Medium"/>
              </a:rPr>
              <a:t>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DCD75787-3A74-A347-B4ED-F7C59012903A}"/>
              </a:ext>
            </a:extLst>
          </p:cNvPr>
          <p:cNvSpPr txBox="1"/>
          <p:nvPr/>
        </p:nvSpPr>
        <p:spPr>
          <a:xfrm>
            <a:off x="3288919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TAU GENEL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88F61C3F-C2A3-7E47-878C-2DD7713D0E98}"/>
              </a:ext>
            </a:extLst>
          </p:cNvPr>
          <p:cNvSpPr txBox="1"/>
          <p:nvPr/>
        </p:nvSpPr>
        <p:spPr>
          <a:xfrm>
            <a:off x="3298714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</p:spTree>
    <p:extLst>
      <p:ext uri="{BB962C8B-B14F-4D97-AF65-F5344CB8AC3E}">
        <p14:creationId xmlns:p14="http://schemas.microsoft.com/office/powerpoint/2010/main" val="3025113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650676e-df66-4b4f-b970-08f5d85a141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342774F45CAE144A8542FBC9B10A7826" ma:contentTypeVersion="8" ma:contentTypeDescription="Yeni belge oluşturun." ma:contentTypeScope="" ma:versionID="acd9ade097b0de2674dd42f64763d42f">
  <xsd:schema xmlns:xsd="http://www.w3.org/2001/XMLSchema" xmlns:xs="http://www.w3.org/2001/XMLSchema" xmlns:p="http://schemas.microsoft.com/office/2006/metadata/properties" xmlns:ns3="c650676e-df66-4b4f-b970-08f5d85a1413" targetNamespace="http://schemas.microsoft.com/office/2006/metadata/properties" ma:root="true" ma:fieldsID="868f176d8084cf7290c4ecff15f90e75" ns3:_="">
    <xsd:import namespace="c650676e-df66-4b4f-b970-08f5d85a14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50676e-df66-4b4f-b970-08f5d85a14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E08793-A493-4A25-9A56-D77E2B4B09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8021BC-2D0C-4561-9C35-24632567483D}">
  <ds:schemaRefs>
    <ds:schemaRef ds:uri="http://www.w3.org/XML/1998/namespace"/>
    <ds:schemaRef ds:uri="c650676e-df66-4b4f-b970-08f5d85a1413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A883278-3E14-4336-832F-45A981083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50676e-df66-4b4f-b970-08f5d85a14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</Words>
  <Application>Microsoft Macintosh PowerPoint</Application>
  <PresentationFormat>A4 Kağıt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Meta Pro Medium</vt:lpstr>
      <vt:lpstr>Segoe UI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BETUL SEN</dc:creator>
  <cp:lastModifiedBy>Microsoft Office User</cp:lastModifiedBy>
  <cp:revision>3</cp:revision>
  <dcterms:created xsi:type="dcterms:W3CDTF">2025-04-29T17:03:40Z</dcterms:created>
  <dcterms:modified xsi:type="dcterms:W3CDTF">2025-04-30T11:00:09Z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0x010100342774F45CAE144A8542FBC9B10A7826</vt:lpwstr>
  </property>
</Properties>
</file>