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38"/>
  </p:normalViewPr>
  <p:slideViewPr>
    <p:cSldViewPr snapToGrid="0">
      <p:cViewPr varScale="1">
        <p:scale>
          <a:sx n="85" d="100"/>
          <a:sy n="85" d="100"/>
        </p:scale>
        <p:origin x="3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43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49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11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32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21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75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65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82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56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28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48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0B4927-6ECB-4B46-ADD8-235CF3B621B6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12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F51735-2914-9307-FFD7-0A6B2A669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kağıt, kağıt ürünü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21CB381C-3B8C-92FB-E8E8-A8123B9B0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0435"/>
            <a:ext cx="6858000" cy="968513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5C62E945-13CA-7A57-BE90-1A618C5495D3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B9CB4B12-6FE7-0C22-70F4-ACCE20CE89B3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Hukuk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DC11D80D-8215-4F1C-F692-D8297F7F8DF6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996" b="1" dirty="0">
                <a:latin typeface="Meta Pro Medium"/>
                <a:cs typeface="Segoe UI"/>
              </a:rPr>
              <a:t>HUKUK BÖLÜMÜ</a:t>
            </a:r>
            <a:endParaRPr lang="tr-TR" sz="1633" b="1" dirty="0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13493AE-BF48-6D38-B867-0F38A7F3A7BF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8BC55F7F-EEDE-D82F-6BB9-5013C19440B0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Hukuk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CE3DF365-797D-71CE-BA7D-5A97CA4AC289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996" b="1" dirty="0">
                <a:latin typeface="Meta Pro Medium"/>
                <a:cs typeface="Segoe UI"/>
              </a:rPr>
              <a:t>HUKUK BÖLÜMÜ</a:t>
            </a:r>
            <a:endParaRPr lang="tr-TR" sz="2177" b="1" dirty="0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ACDBE6EE-872B-6D2F-20B9-B546BDA259E6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5AF51D2F-DB57-2ED3-C5F2-9B242BAAD55C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Hukuk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249B92C1-66F3-7FAA-C28C-E2AF25C7DA6E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996" b="1" dirty="0">
                <a:latin typeface="Meta Pro Medium"/>
                <a:cs typeface="Segoe UI"/>
              </a:rPr>
              <a:t>HUKUK BÖLÜMÜ</a:t>
            </a:r>
            <a:endParaRPr lang="tr-TR" sz="2177" b="1" dirty="0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FB989A90-7FB6-9E92-B2D8-9C0BFBBEE2A3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>
                <a:latin typeface="Meta Pro Medium"/>
              </a:rPr>
              <a:t>Ü</a:t>
            </a:r>
            <a:r>
              <a:rPr lang="tr-TR" sz="1996" b="1">
                <a:latin typeface="Meta Pro Medium"/>
              </a:rPr>
              <a:t>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EDE7555C-545C-CBD6-A373-442799087EFC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Hukuk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C3902088-7E8D-013B-C77C-813131BDA2C2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996" b="1" dirty="0">
                <a:latin typeface="Meta Pro Medium"/>
                <a:cs typeface="Segoe UI"/>
              </a:rPr>
              <a:t>HUKUK BÖLÜMÜ</a:t>
            </a:r>
            <a:endParaRPr lang="tr-TR" sz="2177" b="1" dirty="0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0077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02347C-ACB4-494A-BDF0-03471BCAE8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067E02-04CF-43C5-B427-E94900CB1B74}">
  <ds:schemaRefs>
    <ds:schemaRef ds:uri="http://purl.org/dc/dcmitype/"/>
    <ds:schemaRef ds:uri="c650676e-df66-4b4f-b970-08f5d85a1413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6BF1CA4-B52B-4370-A5FE-22DA8BD353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36</Words>
  <Application>Microsoft Macintosh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Meta Pro Medium</vt:lpstr>
      <vt:lpstr>Segoe UI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BETUL SEN</dc:creator>
  <cp:lastModifiedBy>Microsoft Office User</cp:lastModifiedBy>
  <cp:revision>2</cp:revision>
  <dcterms:created xsi:type="dcterms:W3CDTF">2025-04-29T17:06:22Z</dcterms:created>
  <dcterms:modified xsi:type="dcterms:W3CDTF">2025-04-30T11:01:20Z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