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14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79447-7DA9-4C92-9DAF-DB4FF1288870}" type="datetimeFigureOut">
              <a:rPr lang="tr-TR" smtClean="0"/>
              <a:t>6.05.2025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CB503-D112-4713-91FA-6A3AB0F6DC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74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CB503-D112-4713-91FA-6A3AB0F6DC2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63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4578" y="733179"/>
            <a:ext cx="6322845" cy="6093642"/>
          </a:xfrm>
          <a:custGeom>
            <a:avLst/>
            <a:gdLst/>
            <a:ahLst/>
            <a:cxnLst/>
            <a:rect l="l" t="t" r="r" b="b"/>
            <a:pathLst>
              <a:path w="6322845" h="6093642">
                <a:moveTo>
                  <a:pt x="0" y="0"/>
                </a:moveTo>
                <a:lnTo>
                  <a:pt x="6322844" y="0"/>
                </a:lnTo>
                <a:lnTo>
                  <a:pt x="6322844" y="6093642"/>
                </a:lnTo>
                <a:lnTo>
                  <a:pt x="0" y="6093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193099" y="2904089"/>
            <a:ext cx="8305800" cy="110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799"/>
              </a:lnSpc>
              <a:spcBef>
                <a:spcPct val="0"/>
              </a:spcBef>
            </a:pPr>
            <a:r>
              <a:rPr lang="tr-TR" sz="5000" dirty="0">
                <a:latin typeface="Meta Pro Medium"/>
              </a:rPr>
              <a:t>Name </a:t>
            </a:r>
            <a:r>
              <a:rPr lang="tr-TR" sz="5000" dirty="0" err="1" smtClean="0">
                <a:latin typeface="Meta Pro Medium"/>
              </a:rPr>
              <a:t>and</a:t>
            </a:r>
            <a:r>
              <a:rPr lang="tr-TR" sz="5000" dirty="0" smtClean="0">
                <a:latin typeface="Meta Pro Medium"/>
              </a:rPr>
              <a:t> </a:t>
            </a:r>
            <a:r>
              <a:rPr lang="tr-TR" sz="5000" dirty="0" err="1">
                <a:latin typeface="Meta Pro Medium"/>
              </a:rPr>
              <a:t>Surname</a:t>
            </a:r>
            <a:endParaRPr lang="en-US" sz="5000" dirty="0">
              <a:solidFill>
                <a:srgbClr val="000000"/>
              </a:solidFill>
              <a:latin typeface="Meta Pro Medium"/>
              <a:ea typeface="Sloop Script Pro"/>
              <a:cs typeface="Sloop Script Pro"/>
              <a:sym typeface="Sloop Script Pr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207599" y="4170278"/>
            <a:ext cx="4276800" cy="400950"/>
          </a:xfrm>
          <a:custGeom>
            <a:avLst/>
            <a:gdLst/>
            <a:ahLst/>
            <a:cxnLst/>
            <a:rect l="l" t="t" r="r" b="b"/>
            <a:pathLst>
              <a:path w="4276800" h="400950">
                <a:moveTo>
                  <a:pt x="0" y="0"/>
                </a:moveTo>
                <a:lnTo>
                  <a:pt x="4276800" y="0"/>
                </a:lnTo>
                <a:lnTo>
                  <a:pt x="4276800" y="400950"/>
                </a:lnTo>
                <a:lnTo>
                  <a:pt x="0" y="4009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8651472" y="793922"/>
            <a:ext cx="1284528" cy="1284528"/>
          </a:xfrm>
          <a:custGeom>
            <a:avLst/>
            <a:gdLst/>
            <a:ahLst/>
            <a:cxnLst/>
            <a:rect l="l" t="t" r="r" b="b"/>
            <a:pathLst>
              <a:path w="1284528" h="1284528">
                <a:moveTo>
                  <a:pt x="0" y="0"/>
                </a:moveTo>
                <a:lnTo>
                  <a:pt x="1284528" y="0"/>
                </a:lnTo>
                <a:lnTo>
                  <a:pt x="1284528" y="1284528"/>
                </a:lnTo>
                <a:lnTo>
                  <a:pt x="0" y="12845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1836497" y="6295865"/>
            <a:ext cx="2742207" cy="17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05</a:t>
            </a:r>
            <a:r>
              <a:rPr lang="en-US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.0</a:t>
            </a:r>
            <a:r>
              <a:rPr lang="tr-TR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5</a:t>
            </a:r>
            <a:r>
              <a:rPr lang="en-US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.2025</a:t>
            </a:r>
            <a:endParaRPr lang="en-US" sz="1100" b="1" spc="30" dirty="0">
              <a:solidFill>
                <a:srgbClr val="000000"/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36497" y="6511822"/>
            <a:ext cx="2742207" cy="14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149"/>
              </a:lnSpc>
              <a:spcBef>
                <a:spcPct val="0"/>
              </a:spcBef>
            </a:pPr>
            <a:r>
              <a:rPr lang="tr-TR" sz="1100" dirty="0" err="1" smtClean="0">
                <a:latin typeface="Meta Pro Medium"/>
              </a:rPr>
              <a:t>Date</a:t>
            </a:r>
            <a:endParaRPr lang="en-US" sz="1100" spc="23" dirty="0">
              <a:solidFill>
                <a:srgbClr val="000000"/>
              </a:solidFill>
              <a:latin typeface="Meta Pro Medium"/>
              <a:ea typeface="The Seasons"/>
              <a:cs typeface="The Seasons"/>
              <a:sym typeface="The Seaso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13296" y="6295865"/>
            <a:ext cx="2742207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dirty="0" smtClean="0">
                <a:latin typeface="Meta Pro Medium"/>
              </a:rPr>
              <a:t>Name </a:t>
            </a:r>
            <a:r>
              <a:rPr lang="tr-TR" sz="1100" b="1" dirty="0" err="1">
                <a:latin typeface="Meta Pro Medium"/>
              </a:rPr>
              <a:t>a</a:t>
            </a:r>
            <a:r>
              <a:rPr lang="tr-TR" sz="1100" b="1" dirty="0" err="1" smtClean="0">
                <a:latin typeface="Meta Pro Medium"/>
              </a:rPr>
              <a:t>nd</a:t>
            </a:r>
            <a:r>
              <a:rPr lang="tr-TR" sz="1100" b="1" dirty="0" smtClean="0">
                <a:latin typeface="Meta Pro Medium"/>
              </a:rPr>
              <a:t> </a:t>
            </a:r>
            <a:r>
              <a:rPr lang="tr-TR" sz="1100" b="1" dirty="0" err="1" smtClean="0">
                <a:latin typeface="Meta Pro Medium"/>
              </a:rPr>
              <a:t>Surname</a:t>
            </a:r>
            <a:r>
              <a:rPr lang="tr-TR" sz="1100" b="1" dirty="0" smtClean="0">
                <a:latin typeface="Meta Pro Medium"/>
              </a:rPr>
              <a:t> </a:t>
            </a:r>
            <a:r>
              <a:rPr lang="tr-TR" sz="1100" b="1" dirty="0">
                <a:latin typeface="Meta Pro Medium"/>
              </a:rPr>
              <a:t>/ </a:t>
            </a:r>
            <a:r>
              <a:rPr lang="tr-TR" sz="1100" b="1" dirty="0" err="1" smtClean="0">
                <a:latin typeface="Meta Pro Medium"/>
              </a:rPr>
              <a:t>Signature</a:t>
            </a:r>
            <a:endParaRPr lang="en-US" sz="1100" b="1" spc="30" dirty="0">
              <a:solidFill>
                <a:srgbClr val="000000"/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40173" y="6516459"/>
            <a:ext cx="2742207" cy="14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149"/>
              </a:lnSpc>
              <a:spcBef>
                <a:spcPct val="0"/>
              </a:spcBef>
            </a:pPr>
            <a:r>
              <a:rPr lang="tr-TR" sz="1100" dirty="0" err="1" smtClean="0">
                <a:latin typeface="Meta Pro Medium"/>
              </a:rPr>
              <a:t>Presented</a:t>
            </a:r>
            <a:r>
              <a:rPr lang="tr-TR" sz="1100" dirty="0" smtClean="0">
                <a:latin typeface="Meta Pro Medium"/>
              </a:rPr>
              <a:t> </a:t>
            </a:r>
            <a:r>
              <a:rPr lang="tr-TR" sz="1100" dirty="0" err="1" smtClean="0">
                <a:latin typeface="Meta Pro Medium"/>
              </a:rPr>
              <a:t>by</a:t>
            </a:r>
            <a:endParaRPr lang="en-US" sz="1100" spc="23" dirty="0">
              <a:solidFill>
                <a:srgbClr val="000000"/>
              </a:solidFill>
              <a:latin typeface="Meta Pro Medium"/>
              <a:ea typeface="The Seasons"/>
              <a:cs typeface="The Seasons"/>
              <a:sym typeface="The Seasons"/>
            </a:endParaRPr>
          </a:p>
        </p:txBody>
      </p:sp>
      <p:sp>
        <p:nvSpPr>
          <p:cNvPr id="12" name="Freeform 12"/>
          <p:cNvSpPr/>
          <p:nvPr/>
        </p:nvSpPr>
        <p:spPr>
          <a:xfrm flipH="1" flipV="1">
            <a:off x="757175" y="5484245"/>
            <a:ext cx="1284528" cy="1284528"/>
          </a:xfrm>
          <a:custGeom>
            <a:avLst/>
            <a:gdLst/>
            <a:ahLst/>
            <a:cxnLst/>
            <a:rect l="l" t="t" r="r" b="b"/>
            <a:pathLst>
              <a:path w="1284528" h="1284528">
                <a:moveTo>
                  <a:pt x="1284528" y="1284528"/>
                </a:moveTo>
                <a:lnTo>
                  <a:pt x="0" y="1284528"/>
                </a:lnTo>
                <a:lnTo>
                  <a:pt x="0" y="0"/>
                </a:lnTo>
                <a:lnTo>
                  <a:pt x="1284528" y="0"/>
                </a:lnTo>
                <a:lnTo>
                  <a:pt x="1284528" y="128452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757175" y="756000"/>
            <a:ext cx="2729961" cy="623991"/>
          </a:xfrm>
          <a:custGeom>
            <a:avLst/>
            <a:gdLst/>
            <a:ahLst/>
            <a:cxnLst/>
            <a:rect l="l" t="t" r="r" b="b"/>
            <a:pathLst>
              <a:path w="2729961" h="623991">
                <a:moveTo>
                  <a:pt x="0" y="0"/>
                </a:moveTo>
                <a:lnTo>
                  <a:pt x="2729960" y="0"/>
                </a:lnTo>
                <a:lnTo>
                  <a:pt x="2729960" y="623991"/>
                </a:lnTo>
                <a:lnTo>
                  <a:pt x="0" y="6239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1322054" y="1710761"/>
            <a:ext cx="8047890" cy="1498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tr-TR" sz="5500" b="1" dirty="0">
                <a:latin typeface="Meta Pro Medium"/>
              </a:rPr>
              <a:t>CERTIFICATE OF APPRECIATION</a:t>
            </a:r>
            <a:endParaRPr lang="en-US" sz="5500" b="1" spc="120" dirty="0">
              <a:solidFill>
                <a:srgbClr val="000000"/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75137" y="4810752"/>
            <a:ext cx="874172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 smtClean="0">
                <a:latin typeface="Meta Pro Medium"/>
              </a:rPr>
              <a:t>WE WOULD LIKE TO THANK </a:t>
            </a:r>
            <a:r>
              <a:rPr lang="en-US" sz="1400" b="1" dirty="0" smtClean="0">
                <a:latin typeface="Meta Pro Medium"/>
              </a:rPr>
              <a:t>[TITLE, FIRST NAME, LAST NAME] </a:t>
            </a:r>
            <a:r>
              <a:rPr lang="en-US" sz="1400" dirty="0" smtClean="0">
                <a:latin typeface="Meta Pro Medium"/>
              </a:rPr>
              <a:t>FOR THEIR PRESENTATION/TALK TITLED/ON THE TOPIC OF “……” HELD AT OUR UNIVERSITY / AT THE TURKISH-GERMAN UNIVERSITY.</a:t>
            </a:r>
            <a:endParaRPr lang="en-US" sz="1400" dirty="0">
              <a:latin typeface="Meta Pr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51</Words>
  <Application>Microsoft Office PowerPoint</Application>
  <PresentationFormat>Özel</PresentationFormat>
  <Paragraphs>8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Arial</vt:lpstr>
      <vt:lpstr>Sloop Script Pro</vt:lpstr>
      <vt:lpstr>Calibri</vt:lpstr>
      <vt:lpstr>The Seasons Bold</vt:lpstr>
      <vt:lpstr>Meta Pro Medium</vt:lpstr>
      <vt:lpstr>The Seasons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Teşekkür Belgesi</dc:title>
  <dc:creator>İrem YILDIRIMTAŞI</dc:creator>
  <cp:lastModifiedBy>İrem YILDIRIMTAŞI</cp:lastModifiedBy>
  <cp:revision>8</cp:revision>
  <dcterms:created xsi:type="dcterms:W3CDTF">2006-08-16T00:00:00Z</dcterms:created>
  <dcterms:modified xsi:type="dcterms:W3CDTF">2025-05-06T11:20:27Z</dcterms:modified>
  <dc:identifier>DAGl8nCAwxE</dc:identifier>
</cp:coreProperties>
</file>