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mbria" panose="02040503050406030204" pitchFamily="18" charset="0"/>
      <p:regular r:id="rId7"/>
      <p:bold r:id="rId8"/>
      <p:italic r:id="rId9"/>
      <p:boldItalic r:id="rId10"/>
    </p:embeddedFont>
    <p:embeddedFont>
      <p:font typeface="Arial Narrow" panose="020B0606020202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84578" y="733179"/>
            <a:ext cx="6322845" cy="6093642"/>
          </a:xfrm>
          <a:custGeom>
            <a:avLst/>
            <a:gdLst/>
            <a:ahLst/>
            <a:cxnLst/>
            <a:rect l="l" t="t" r="r" b="b"/>
            <a:pathLst>
              <a:path w="6322845" h="6093642">
                <a:moveTo>
                  <a:pt x="0" y="0"/>
                </a:moveTo>
                <a:lnTo>
                  <a:pt x="6322844" y="0"/>
                </a:lnTo>
                <a:lnTo>
                  <a:pt x="6322844" y="6093642"/>
                </a:lnTo>
                <a:lnTo>
                  <a:pt x="0" y="6093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392138" y="2696759"/>
            <a:ext cx="7898644" cy="108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tr-TR" sz="5000" dirty="0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Adı ve Soyadı</a:t>
            </a:r>
            <a:endParaRPr lang="en-US" sz="5000" dirty="0">
              <a:solidFill>
                <a:srgbClr val="000000"/>
              </a:solidFill>
              <a:latin typeface="Meta Pro Medium"/>
              <a:ea typeface="Sloop Script Pro"/>
              <a:cs typeface="Sloop Script Pro"/>
              <a:sym typeface="Sloop Script Pro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203060" y="3966342"/>
            <a:ext cx="4276800" cy="400950"/>
          </a:xfrm>
          <a:custGeom>
            <a:avLst/>
            <a:gdLst/>
            <a:ahLst/>
            <a:cxnLst/>
            <a:rect l="l" t="t" r="r" b="b"/>
            <a:pathLst>
              <a:path w="4276800" h="400950">
                <a:moveTo>
                  <a:pt x="0" y="0"/>
                </a:moveTo>
                <a:lnTo>
                  <a:pt x="4276800" y="0"/>
                </a:lnTo>
                <a:lnTo>
                  <a:pt x="4276800" y="400950"/>
                </a:lnTo>
                <a:lnTo>
                  <a:pt x="0" y="400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8651472" y="793922"/>
            <a:ext cx="1284528" cy="1284528"/>
          </a:xfrm>
          <a:custGeom>
            <a:avLst/>
            <a:gdLst/>
            <a:ahLst/>
            <a:cxnLst/>
            <a:rect l="l" t="t" r="r" b="b"/>
            <a:pathLst>
              <a:path w="1284528" h="1284528">
                <a:moveTo>
                  <a:pt x="0" y="0"/>
                </a:moveTo>
                <a:lnTo>
                  <a:pt x="1284528" y="0"/>
                </a:lnTo>
                <a:lnTo>
                  <a:pt x="1284528" y="1284528"/>
                </a:lnTo>
                <a:lnTo>
                  <a:pt x="0" y="12845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836497" y="6295865"/>
            <a:ext cx="2742207" cy="1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05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.0</a:t>
            </a: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.2025</a:t>
            </a:r>
            <a:endParaRPr lang="en-US" sz="1100" b="1" spc="3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36497" y="6511822"/>
            <a:ext cx="2742207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Tarih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13296" y="6295865"/>
            <a:ext cx="2742207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 smtClean="0">
                <a:solidFill>
                  <a:srgbClr val="000000"/>
                </a:solidFill>
                <a:latin typeface="Arial Narrow" panose="020B0606020202030204" pitchFamily="34" charset="0"/>
                <a:ea typeface="The Seasons Bold"/>
                <a:cs typeface="The Seasons Bold"/>
                <a:sym typeface="The Seasons Bold"/>
              </a:rPr>
              <a:t>Adı ve Soyadı </a:t>
            </a:r>
            <a:r>
              <a:rPr lang="en-US" sz="1100" b="1" spc="30" dirty="0" smtClean="0">
                <a:solidFill>
                  <a:srgbClr val="000000"/>
                </a:solidFill>
                <a:latin typeface="Arial Narrow" panose="020B0606020202030204" pitchFamily="34" charset="0"/>
                <a:ea typeface="The Seasons Bold"/>
                <a:cs typeface="The Seasons Bold"/>
                <a:sym typeface="The Seasons Bold"/>
              </a:rPr>
              <a:t>/</a:t>
            </a:r>
            <a:r>
              <a:rPr lang="tr-TR" sz="1100" b="1" spc="30" dirty="0" smtClean="0">
                <a:solidFill>
                  <a:srgbClr val="000000"/>
                </a:solidFill>
                <a:latin typeface="Arial Narrow" panose="020B0606020202030204" pitchFamily="34" charset="0"/>
                <a:ea typeface="The Seasons Bold"/>
                <a:cs typeface="The Seasons Bold"/>
                <a:sym typeface="The Seasons Bold"/>
              </a:rPr>
              <a:t> </a:t>
            </a:r>
            <a:r>
              <a:rPr lang="en-US" sz="1100" b="1" spc="30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he Seasons Bold"/>
                <a:cs typeface="The Seasons Bold"/>
                <a:sym typeface="The Seasons Bold"/>
              </a:rPr>
              <a:t>İmza</a:t>
            </a:r>
            <a:endParaRPr lang="en-US" sz="1100" b="1" spc="30" dirty="0">
              <a:solidFill>
                <a:srgbClr val="000000"/>
              </a:solidFill>
              <a:latin typeface="Arial Narrow" panose="020B0606020202030204" pitchFamily="34" charset="0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40173" y="6516459"/>
            <a:ext cx="2742207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en-US" sz="1100" spc="23" dirty="0" err="1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Takdim</a:t>
            </a:r>
            <a:r>
              <a:rPr lang="en-US" sz="1100" spc="23" dirty="0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 Eden</a:t>
            </a:r>
          </a:p>
        </p:txBody>
      </p:sp>
      <p:sp>
        <p:nvSpPr>
          <p:cNvPr id="12" name="Freeform 12"/>
          <p:cNvSpPr/>
          <p:nvPr/>
        </p:nvSpPr>
        <p:spPr>
          <a:xfrm flipH="1" flipV="1">
            <a:off x="757175" y="5484245"/>
            <a:ext cx="1284528" cy="1284528"/>
          </a:xfrm>
          <a:custGeom>
            <a:avLst/>
            <a:gdLst/>
            <a:ahLst/>
            <a:cxnLst/>
            <a:rect l="l" t="t" r="r" b="b"/>
            <a:pathLst>
              <a:path w="1284528" h="1284528">
                <a:moveTo>
                  <a:pt x="1284528" y="1284528"/>
                </a:moveTo>
                <a:lnTo>
                  <a:pt x="0" y="1284528"/>
                </a:lnTo>
                <a:lnTo>
                  <a:pt x="0" y="0"/>
                </a:lnTo>
                <a:lnTo>
                  <a:pt x="1284528" y="0"/>
                </a:lnTo>
                <a:lnTo>
                  <a:pt x="1284528" y="128452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757175" y="756000"/>
            <a:ext cx="2729961" cy="623991"/>
          </a:xfrm>
          <a:custGeom>
            <a:avLst/>
            <a:gdLst/>
            <a:ahLst/>
            <a:cxnLst/>
            <a:rect l="l" t="t" r="r" b="b"/>
            <a:pathLst>
              <a:path w="2729961" h="623991">
                <a:moveTo>
                  <a:pt x="0" y="0"/>
                </a:moveTo>
                <a:lnTo>
                  <a:pt x="2729960" y="0"/>
                </a:lnTo>
                <a:lnTo>
                  <a:pt x="2729960" y="623991"/>
                </a:lnTo>
                <a:lnTo>
                  <a:pt x="0" y="6239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1399439" y="2167190"/>
            <a:ext cx="789864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750"/>
              </a:lnSpc>
              <a:spcBef>
                <a:spcPct val="0"/>
              </a:spcBef>
            </a:pPr>
            <a:r>
              <a:rPr lang="tr-TR" sz="5500" b="1" spc="120" dirty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TEŞEKKÜR BELGESİ</a:t>
            </a:r>
            <a:endParaRPr lang="en-US" sz="5500" b="1" spc="12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3839" y="4487309"/>
            <a:ext cx="8284319" cy="482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12000"/>
              </a:lnSpc>
              <a:spcAft>
                <a:spcPts val="800"/>
              </a:spcAft>
            </a:pPr>
            <a:r>
              <a:rPr lang="tr-TR" sz="1400" cap="all" dirty="0">
                <a:latin typeface="Meta Pro Medium"/>
              </a:rPr>
              <a:t>TÜRK-ALMAN </a:t>
            </a:r>
            <a:r>
              <a:rPr lang="tr-TR" sz="1400" cap="all" dirty="0" err="1">
                <a:latin typeface="Meta Pro Medium"/>
              </a:rPr>
              <a:t>ÜNİVERSİTESİnde</a:t>
            </a:r>
            <a:r>
              <a:rPr lang="tr-TR" sz="1400" cap="all" dirty="0">
                <a:latin typeface="Meta Pro Medium"/>
              </a:rPr>
              <a:t> / ÜNİVERSİTEMİZDE GERÇEKLEŞTİRMİŞ OLDUĞU …… başlıklı/ KONULU SUNUMU/konuşması İÇİN </a:t>
            </a:r>
            <a:r>
              <a:rPr lang="tr-TR" sz="1400" b="1" cap="all" dirty="0" err="1">
                <a:latin typeface="Meta Pro Medium"/>
              </a:rPr>
              <a:t>Ünvan</a:t>
            </a:r>
            <a:r>
              <a:rPr lang="tr-TR" sz="1400" b="1" cap="all" dirty="0">
                <a:latin typeface="Meta Pro Medium"/>
              </a:rPr>
              <a:t>, </a:t>
            </a:r>
            <a:r>
              <a:rPr lang="tr-TR" sz="1400" b="1" cap="all" dirty="0" smtClean="0">
                <a:latin typeface="Meta Pro Medium"/>
              </a:rPr>
              <a:t>adı, Soyadı</a:t>
            </a:r>
            <a:r>
              <a:rPr lang="tr-TR" sz="1400" cap="all" dirty="0">
                <a:latin typeface="Meta Pro Medium"/>
              </a:rPr>
              <a:t>  TEŞEKKÜR EDERİZ.</a:t>
            </a:r>
            <a:endParaRPr lang="tr-TR" sz="1400" cap="all" dirty="0">
              <a:solidFill>
                <a:srgbClr val="000000"/>
              </a:solidFill>
              <a:effectLst/>
              <a:latin typeface="Meta Pro Medium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</Words>
  <Application>Microsoft Office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11" baseType="lpstr">
      <vt:lpstr>Calibri</vt:lpstr>
      <vt:lpstr>Cambria</vt:lpstr>
      <vt:lpstr>The Seasons Bold</vt:lpstr>
      <vt:lpstr>Arial Narrow</vt:lpstr>
      <vt:lpstr>Sloop Script Pro</vt:lpstr>
      <vt:lpstr>The Seasons</vt:lpstr>
      <vt:lpstr>Meta Pro Medium</vt:lpstr>
      <vt:lpstr>Arial</vt:lpstr>
      <vt:lpstr>Times New Roman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Teşekkür Belgesi</dc:title>
  <dc:creator>İrem YILDIRIMTAŞI</dc:creator>
  <cp:lastModifiedBy>İrem YILDIRIMTAŞI</cp:lastModifiedBy>
  <cp:revision>6</cp:revision>
  <dcterms:created xsi:type="dcterms:W3CDTF">2006-08-16T00:00:00Z</dcterms:created>
  <dcterms:modified xsi:type="dcterms:W3CDTF">2025-05-12T07:05:56Z</dcterms:modified>
  <dc:identifier>DAGl8nCAwxE</dc:identifier>
</cp:coreProperties>
</file>