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266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437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490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111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325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21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75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865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0826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1560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1289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4927-6ECB-4B46-ADD8-235CF3B621B6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7486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0B4927-6ECB-4B46-ADD8-235CF3B621B6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54024B-8263-4EC0-A63E-30A794CB7D7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312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F51735-2914-9307-FFD7-0A6B2A669D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metin, kağıt, kağıt ürünü, ekran görüntüsü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21CB381C-3B8C-92FB-E8E8-A8123B9B0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10435"/>
            <a:ext cx="6858000" cy="9685131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5C62E945-13CA-7A57-BE90-1A618C5495D3}"/>
              </a:ext>
            </a:extLst>
          </p:cNvPr>
          <p:cNvSpPr txBox="1"/>
          <p:nvPr/>
        </p:nvSpPr>
        <p:spPr>
          <a:xfrm>
            <a:off x="417211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B9CB4B12-6FE7-0C22-70F4-ACCE20CE89B3}"/>
              </a:ext>
            </a:extLst>
          </p:cNvPr>
          <p:cNvSpPr txBox="1"/>
          <p:nvPr/>
        </p:nvSpPr>
        <p:spPr>
          <a:xfrm>
            <a:off x="421957" y="4348804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Hukuk Fakültesi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DC11D80D-8215-4F1C-F692-D8297F7F8DF6}"/>
              </a:ext>
            </a:extLst>
          </p:cNvPr>
          <p:cNvSpPr txBox="1"/>
          <p:nvPr/>
        </p:nvSpPr>
        <p:spPr>
          <a:xfrm>
            <a:off x="431751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996" b="1" dirty="0">
                <a:latin typeface="Meta Pro Medium"/>
                <a:cs typeface="Segoe UI"/>
              </a:rPr>
              <a:t>HUKUK BÖLÜMÜ</a:t>
            </a:r>
            <a:endParaRPr lang="tr-TR" sz="1633" b="1" dirty="0">
              <a:latin typeface="Meta Pro Medium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F13493AE-BF48-6D38-B867-0F38A7F3A7BF}"/>
              </a:ext>
            </a:extLst>
          </p:cNvPr>
          <p:cNvSpPr txBox="1"/>
          <p:nvPr/>
        </p:nvSpPr>
        <p:spPr>
          <a:xfrm>
            <a:off x="3284174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8BC55F7F-EEDE-D82F-6BB9-5013C19440B0}"/>
              </a:ext>
            </a:extLst>
          </p:cNvPr>
          <p:cNvSpPr txBox="1"/>
          <p:nvPr/>
        </p:nvSpPr>
        <p:spPr>
          <a:xfrm>
            <a:off x="3288919" y="4348804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Hukuk Fakültesi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CE3DF365-797D-71CE-BA7D-5A97CA4AC289}"/>
              </a:ext>
            </a:extLst>
          </p:cNvPr>
          <p:cNvSpPr txBox="1"/>
          <p:nvPr/>
        </p:nvSpPr>
        <p:spPr>
          <a:xfrm>
            <a:off x="3298714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996" b="1" dirty="0">
                <a:latin typeface="Meta Pro Medium"/>
                <a:cs typeface="Segoe UI"/>
              </a:rPr>
              <a:t>HUKUK BÖLÜMÜ</a:t>
            </a:r>
            <a:endParaRPr lang="tr-TR" sz="2177" b="1" dirty="0">
              <a:latin typeface="Meta Pro Medium"/>
            </a:endParaRP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ACDBE6EE-872B-6D2F-20B9-B546BDA259E6}"/>
              </a:ext>
            </a:extLst>
          </p:cNvPr>
          <p:cNvSpPr txBox="1"/>
          <p:nvPr/>
        </p:nvSpPr>
        <p:spPr>
          <a:xfrm>
            <a:off x="417211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5AF51D2F-DB57-2ED3-C5F2-9B242BAAD55C}"/>
              </a:ext>
            </a:extLst>
          </p:cNvPr>
          <p:cNvSpPr txBox="1"/>
          <p:nvPr/>
        </p:nvSpPr>
        <p:spPr>
          <a:xfrm>
            <a:off x="421957" y="8219930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Hukuk Fakültesi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249B92C1-66F3-7FAA-C28C-E2AF25C7DA6E}"/>
              </a:ext>
            </a:extLst>
          </p:cNvPr>
          <p:cNvSpPr txBox="1"/>
          <p:nvPr/>
        </p:nvSpPr>
        <p:spPr>
          <a:xfrm>
            <a:off x="431751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996" b="1" dirty="0">
                <a:latin typeface="Meta Pro Medium"/>
                <a:cs typeface="Segoe UI"/>
              </a:rPr>
              <a:t>HUKUK BÖLÜMÜ</a:t>
            </a:r>
            <a:endParaRPr lang="tr-TR" sz="2177" b="1" dirty="0">
              <a:latin typeface="Meta Pro Medium"/>
            </a:endParaRP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FB989A90-7FB6-9E92-B2D8-9C0BFBBEE2A3}"/>
              </a:ext>
            </a:extLst>
          </p:cNvPr>
          <p:cNvSpPr txBox="1"/>
          <p:nvPr/>
        </p:nvSpPr>
        <p:spPr>
          <a:xfrm>
            <a:off x="3284174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>
                <a:latin typeface="Meta Pro Medium"/>
              </a:rPr>
              <a:t>İsim ve soy ismi</a:t>
            </a:r>
            <a:endParaRPr lang="tr-TR" sz="1996" b="1" dirty="0">
              <a:latin typeface="Meta Pro Medium"/>
            </a:endParaRP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EDE7555C-545C-CBD6-A373-442799087EFC}"/>
              </a:ext>
            </a:extLst>
          </p:cNvPr>
          <p:cNvSpPr txBox="1"/>
          <p:nvPr/>
        </p:nvSpPr>
        <p:spPr>
          <a:xfrm>
            <a:off x="3288919" y="8219930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Hukuk Fakültesi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C3902088-7E8D-013B-C77C-813131BDA2C2}"/>
              </a:ext>
            </a:extLst>
          </p:cNvPr>
          <p:cNvSpPr txBox="1"/>
          <p:nvPr/>
        </p:nvSpPr>
        <p:spPr>
          <a:xfrm>
            <a:off x="3298714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996" b="1" dirty="0">
                <a:latin typeface="Meta Pro Medium"/>
                <a:cs typeface="Segoe UI"/>
              </a:rPr>
              <a:t>HUKUK BÖLÜMÜ</a:t>
            </a:r>
            <a:endParaRPr lang="tr-TR" sz="2177" b="1" dirty="0">
              <a:latin typeface="Meta Pro Medium"/>
            </a:endParaRPr>
          </a:p>
        </p:txBody>
      </p:sp>
    </p:spTree>
    <p:extLst>
      <p:ext uri="{BB962C8B-B14F-4D97-AF65-F5344CB8AC3E}">
        <p14:creationId xmlns:p14="http://schemas.microsoft.com/office/powerpoint/2010/main" val="2100776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650676e-df66-4b4f-b970-08f5d85a141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342774F45CAE144A8542FBC9B10A7826" ma:contentTypeVersion="8" ma:contentTypeDescription="Yeni belge oluşturun." ma:contentTypeScope="" ma:versionID="acd9ade097b0de2674dd42f64763d42f">
  <xsd:schema xmlns:xsd="http://www.w3.org/2001/XMLSchema" xmlns:xs="http://www.w3.org/2001/XMLSchema" xmlns:p="http://schemas.microsoft.com/office/2006/metadata/properties" xmlns:ns3="c650676e-df66-4b4f-b970-08f5d85a1413" targetNamespace="http://schemas.microsoft.com/office/2006/metadata/properties" ma:root="true" ma:fieldsID="868f176d8084cf7290c4ecff15f90e75" ns3:_="">
    <xsd:import namespace="c650676e-df66-4b4f-b970-08f5d85a141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50676e-df66-4b4f-b970-08f5d85a14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02347C-ACB4-494A-BDF0-03471BCAE8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067E02-04CF-43C5-B427-E94900CB1B74}">
  <ds:schemaRefs>
    <ds:schemaRef ds:uri="http://purl.org/dc/dcmitype/"/>
    <ds:schemaRef ds:uri="c650676e-df66-4b4f-b970-08f5d85a1413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6BF1CA4-B52B-4370-A5FE-22DA8BD353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50676e-df66-4b4f-b970-08f5d85a14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36</Words>
  <Application>Microsoft Office PowerPoint</Application>
  <PresentationFormat>A4 Kağıt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Meta Pro Medium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BETUL SEN</dc:creator>
  <cp:lastModifiedBy>BETUL SEN</cp:lastModifiedBy>
  <cp:revision>4</cp:revision>
  <dcterms:created xsi:type="dcterms:W3CDTF">2025-04-29T17:06:22Z</dcterms:created>
  <dcterms:modified xsi:type="dcterms:W3CDTF">2025-05-05T06:33:11Z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0x010100342774F45CAE144A8542FBC9B10A7826</vt:lpwstr>
  </property>
</Properties>
</file>