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6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819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58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01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570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499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34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06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40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518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A0F5-63DE-4A4C-8DAB-3BB3E2FF882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20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6DA0F5-63DE-4A4C-8DAB-3BB3E2FF8823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8D37E2-6406-43D7-A3D5-F5CAB847C52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37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7F295E-631F-129C-FBD6-94B875DC53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ekran görüntüsü, tasarım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E7CC3F0C-FEA2-46C0-695D-5AE4CEE4B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6533"/>
            <a:ext cx="6858000" cy="9692935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5834DEDC-9BA3-37C0-3170-E2A5BAAC7310}"/>
              </a:ext>
            </a:extLst>
          </p:cNvPr>
          <p:cNvSpPr txBox="1"/>
          <p:nvPr/>
        </p:nvSpPr>
        <p:spPr>
          <a:xfrm>
            <a:off x="417211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7ED39BE4-E556-6AAE-68E4-2A0522300374}"/>
              </a:ext>
            </a:extLst>
          </p:cNvPr>
          <p:cNvSpPr txBox="1"/>
          <p:nvPr/>
        </p:nvSpPr>
        <p:spPr>
          <a:xfrm>
            <a:off x="421957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Yabancı Diller Yüksekokulu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F1D1C93B-5BAA-6DF2-3539-CE3A7A650F82}"/>
              </a:ext>
            </a:extLst>
          </p:cNvPr>
          <p:cNvSpPr txBox="1"/>
          <p:nvPr/>
        </p:nvSpPr>
        <p:spPr>
          <a:xfrm>
            <a:off x="431751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0F6EB0C0-4F2D-AD84-3028-081701358690}"/>
              </a:ext>
            </a:extLst>
          </p:cNvPr>
          <p:cNvSpPr txBox="1"/>
          <p:nvPr/>
        </p:nvSpPr>
        <p:spPr>
          <a:xfrm>
            <a:off x="3284174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5B49D802-14AD-EB56-EE3E-FD7A566CA0D2}"/>
              </a:ext>
            </a:extLst>
          </p:cNvPr>
          <p:cNvSpPr txBox="1"/>
          <p:nvPr/>
        </p:nvSpPr>
        <p:spPr>
          <a:xfrm>
            <a:off x="3288919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Yabancı Diller Yüksekokulu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4BB13DEA-7378-D8BC-6B7D-D3D74F247448}"/>
              </a:ext>
            </a:extLst>
          </p:cNvPr>
          <p:cNvSpPr txBox="1"/>
          <p:nvPr/>
        </p:nvSpPr>
        <p:spPr>
          <a:xfrm>
            <a:off x="3298714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798AA98A-0E06-C100-0772-4BA62A762D4A}"/>
              </a:ext>
            </a:extLst>
          </p:cNvPr>
          <p:cNvSpPr txBox="1"/>
          <p:nvPr/>
        </p:nvSpPr>
        <p:spPr>
          <a:xfrm>
            <a:off x="417211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BDEB4950-899C-EDD5-C8A8-304DCD369F60}"/>
              </a:ext>
            </a:extLst>
          </p:cNvPr>
          <p:cNvSpPr txBox="1"/>
          <p:nvPr/>
        </p:nvSpPr>
        <p:spPr>
          <a:xfrm>
            <a:off x="421957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Yabancı Diller Yüksekokulu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EAC1DA14-62F8-F895-4B26-2B8092C248E4}"/>
              </a:ext>
            </a:extLst>
          </p:cNvPr>
          <p:cNvSpPr txBox="1"/>
          <p:nvPr/>
        </p:nvSpPr>
        <p:spPr>
          <a:xfrm>
            <a:off x="431751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BA2CB3AF-E4E7-7B3B-2E7B-ED16691959ED}"/>
              </a:ext>
            </a:extLst>
          </p:cNvPr>
          <p:cNvSpPr txBox="1"/>
          <p:nvPr/>
        </p:nvSpPr>
        <p:spPr>
          <a:xfrm>
            <a:off x="3284174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>
                <a:latin typeface="Meta Pro Medium"/>
              </a:rPr>
              <a:t>İsim ve soy ismi</a:t>
            </a:r>
            <a:endParaRPr lang="tr-TR" sz="1996" b="1" dirty="0">
              <a:latin typeface="Meta Pro Medium"/>
            </a:endParaRP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58D1893D-9D39-17D1-61B8-88EBC40B3C83}"/>
              </a:ext>
            </a:extLst>
          </p:cNvPr>
          <p:cNvSpPr txBox="1"/>
          <p:nvPr/>
        </p:nvSpPr>
        <p:spPr>
          <a:xfrm>
            <a:off x="3288919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Yabancı Diller Yüksekokulu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9AD6C287-77ED-ED1A-E8E4-A0B17374EDE4}"/>
              </a:ext>
            </a:extLst>
          </p:cNvPr>
          <p:cNvSpPr txBox="1"/>
          <p:nvPr/>
        </p:nvSpPr>
        <p:spPr>
          <a:xfrm>
            <a:off x="3298714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3599224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40</Words>
  <Application>Microsoft Office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Meta Pro Medium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BETUL SEN</dc:creator>
  <cp:lastModifiedBy>BETUL SEN</cp:lastModifiedBy>
  <cp:revision>4</cp:revision>
  <dcterms:created xsi:type="dcterms:W3CDTF">2025-04-29T17:12:42Z</dcterms:created>
  <dcterms:modified xsi:type="dcterms:W3CDTF">2025-05-05T06:36:27Z</dcterms:modified>
</cp:coreProperties>
</file>