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581" autoAdjust="0"/>
  </p:normalViewPr>
  <p:slideViewPr>
    <p:cSldViewPr>
      <p:cViewPr varScale="1">
        <p:scale>
          <a:sx n="116" d="100"/>
          <a:sy n="116" d="100"/>
        </p:scale>
        <p:origin x="6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84578" y="733179"/>
            <a:ext cx="6322845" cy="6093642"/>
          </a:xfrm>
          <a:custGeom>
            <a:avLst/>
            <a:gdLst/>
            <a:ahLst/>
            <a:cxnLst/>
            <a:rect l="l" t="t" r="r" b="b"/>
            <a:pathLst>
              <a:path w="6322845" h="6093642">
                <a:moveTo>
                  <a:pt x="0" y="0"/>
                </a:moveTo>
                <a:lnTo>
                  <a:pt x="6322844" y="0"/>
                </a:lnTo>
                <a:lnTo>
                  <a:pt x="6322844" y="6093642"/>
                </a:lnTo>
                <a:lnTo>
                  <a:pt x="0" y="60936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392138" y="2696759"/>
            <a:ext cx="7898644" cy="1121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9799"/>
              </a:lnSpc>
              <a:spcBef>
                <a:spcPct val="0"/>
              </a:spcBef>
            </a:pPr>
            <a:r>
              <a:rPr lang="tr-TR" sz="5000" dirty="0">
                <a:solidFill>
                  <a:srgbClr val="000000"/>
                </a:solidFill>
                <a:latin typeface="Meta Pro Medium"/>
                <a:ea typeface="Sloop Script Pro"/>
                <a:cs typeface="Sloop Script Pro"/>
                <a:sym typeface="Sloop Script Pro"/>
              </a:rPr>
              <a:t>Name </a:t>
            </a:r>
            <a:r>
              <a:rPr lang="tr-TR" sz="5000" dirty="0" err="1">
                <a:solidFill>
                  <a:srgbClr val="000000"/>
                </a:solidFill>
                <a:latin typeface="Meta Pro Medium"/>
                <a:ea typeface="Sloop Script Pro"/>
                <a:cs typeface="Sloop Script Pro"/>
                <a:sym typeface="Sloop Script Pro"/>
              </a:rPr>
              <a:t>und</a:t>
            </a:r>
            <a:r>
              <a:rPr lang="tr-TR" sz="5000" dirty="0">
                <a:solidFill>
                  <a:srgbClr val="000000"/>
                </a:solidFill>
                <a:latin typeface="Meta Pro Medium"/>
                <a:ea typeface="Sloop Script Pro"/>
                <a:cs typeface="Sloop Script Pro"/>
                <a:sym typeface="Sloop Script Pro"/>
              </a:rPr>
              <a:t> </a:t>
            </a:r>
            <a:r>
              <a:rPr lang="tr-TR" sz="5000" dirty="0" err="1">
                <a:solidFill>
                  <a:srgbClr val="000000"/>
                </a:solidFill>
                <a:latin typeface="Meta Pro Medium"/>
                <a:ea typeface="Sloop Script Pro"/>
                <a:cs typeface="Sloop Script Pro"/>
                <a:sym typeface="Sloop Script Pro"/>
              </a:rPr>
              <a:t>Nachname</a:t>
            </a:r>
            <a:endParaRPr lang="tr-TR" sz="5000" dirty="0">
              <a:solidFill>
                <a:srgbClr val="000000"/>
              </a:solidFill>
              <a:latin typeface="Meta Pro Medium"/>
              <a:ea typeface="Sloop Script Pro"/>
              <a:cs typeface="Sloop Script Pro"/>
              <a:sym typeface="Sloop Script Pro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203060" y="3966342"/>
            <a:ext cx="4276800" cy="400950"/>
          </a:xfrm>
          <a:custGeom>
            <a:avLst/>
            <a:gdLst/>
            <a:ahLst/>
            <a:cxnLst/>
            <a:rect l="l" t="t" r="r" b="b"/>
            <a:pathLst>
              <a:path w="4276800" h="400950">
                <a:moveTo>
                  <a:pt x="0" y="0"/>
                </a:moveTo>
                <a:lnTo>
                  <a:pt x="4276800" y="0"/>
                </a:lnTo>
                <a:lnTo>
                  <a:pt x="4276800" y="400950"/>
                </a:lnTo>
                <a:lnTo>
                  <a:pt x="0" y="400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8651472" y="793922"/>
            <a:ext cx="1284528" cy="1284528"/>
          </a:xfrm>
          <a:custGeom>
            <a:avLst/>
            <a:gdLst/>
            <a:ahLst/>
            <a:cxnLst/>
            <a:rect l="l" t="t" r="r" b="b"/>
            <a:pathLst>
              <a:path w="1284528" h="1284528">
                <a:moveTo>
                  <a:pt x="0" y="0"/>
                </a:moveTo>
                <a:lnTo>
                  <a:pt x="1284528" y="0"/>
                </a:lnTo>
                <a:lnTo>
                  <a:pt x="1284528" y="1284528"/>
                </a:lnTo>
                <a:lnTo>
                  <a:pt x="0" y="12845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TextBox 8"/>
          <p:cNvSpPr txBox="1"/>
          <p:nvPr/>
        </p:nvSpPr>
        <p:spPr>
          <a:xfrm>
            <a:off x="1836497" y="6295865"/>
            <a:ext cx="2742207" cy="175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58"/>
              </a:lnSpc>
              <a:spcBef>
                <a:spcPct val="0"/>
              </a:spcBef>
            </a:pPr>
            <a:r>
              <a:rPr lang="tr-TR" sz="1100" b="1" spc="30" dirty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05</a:t>
            </a:r>
            <a:r>
              <a:rPr lang="en-US" sz="1100" b="1" spc="30" dirty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.0</a:t>
            </a:r>
            <a:r>
              <a:rPr lang="tr-TR" sz="1100" b="1" spc="30" dirty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5</a:t>
            </a:r>
            <a:r>
              <a:rPr lang="en-US" sz="1100" b="1" spc="30" dirty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.2025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36497" y="6511822"/>
            <a:ext cx="2742207" cy="145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9"/>
              </a:lnSpc>
              <a:spcBef>
                <a:spcPct val="0"/>
              </a:spcBef>
            </a:pPr>
            <a:r>
              <a:rPr lang="en-US" sz="1100" spc="23" dirty="0">
                <a:solidFill>
                  <a:srgbClr val="000000"/>
                </a:solidFill>
                <a:latin typeface="Meta Pro Medium"/>
                <a:ea typeface="The Seasons"/>
                <a:cs typeface="The Seasons"/>
                <a:sym typeface="The Seasons"/>
              </a:rPr>
              <a:t>Datum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13296" y="6295865"/>
            <a:ext cx="2742207" cy="184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458"/>
              </a:lnSpc>
              <a:spcBef>
                <a:spcPct val="0"/>
              </a:spcBef>
            </a:pPr>
            <a:r>
              <a:rPr lang="tr-TR" sz="1100" b="1" spc="30" dirty="0">
                <a:solidFill>
                  <a:srgbClr val="323840"/>
                </a:solidFill>
                <a:latin typeface="Meta Pro Cond Medium" panose="02000606030000020004" pitchFamily="2" charset="0"/>
                <a:ea typeface="The Seasons Bold"/>
                <a:cs typeface="The Seasons Bold"/>
                <a:sym typeface="The Seasons Bold"/>
              </a:rPr>
              <a:t>Name </a:t>
            </a:r>
            <a:r>
              <a:rPr lang="tr-TR" sz="1100" b="1" spc="30" dirty="0" err="1">
                <a:solidFill>
                  <a:srgbClr val="323840"/>
                </a:solidFill>
                <a:latin typeface="Meta Pro Cond Medium" panose="02000606030000020004" pitchFamily="2" charset="0"/>
                <a:ea typeface="The Seasons Bold"/>
                <a:cs typeface="The Seasons Bold"/>
                <a:sym typeface="The Seasons Bold"/>
              </a:rPr>
              <a:t>und</a:t>
            </a:r>
            <a:r>
              <a:rPr lang="tr-TR" sz="1100" b="1" spc="30" dirty="0">
                <a:solidFill>
                  <a:srgbClr val="323840"/>
                </a:solidFill>
                <a:latin typeface="Meta Pro Cond Medium" panose="02000606030000020004" pitchFamily="2" charset="0"/>
                <a:ea typeface="The Seasons Bold"/>
                <a:cs typeface="The Seasons Bold"/>
                <a:sym typeface="The Seasons Bold"/>
              </a:rPr>
              <a:t> </a:t>
            </a:r>
            <a:r>
              <a:rPr lang="tr-TR" sz="1100" b="1" spc="30" dirty="0" err="1">
                <a:solidFill>
                  <a:srgbClr val="323840"/>
                </a:solidFill>
                <a:latin typeface="Meta Pro Cond Medium" panose="02000606030000020004" pitchFamily="2" charset="0"/>
                <a:ea typeface="The Seasons Bold"/>
                <a:cs typeface="The Seasons Bold"/>
                <a:sym typeface="The Seasons Bold"/>
              </a:rPr>
              <a:t>Nachname</a:t>
            </a:r>
            <a:r>
              <a:rPr lang="tr-TR" sz="1100" b="1" spc="30" dirty="0">
                <a:solidFill>
                  <a:srgbClr val="323840"/>
                </a:solidFill>
                <a:latin typeface="Meta Pro Cond Medium" panose="02000606030000020004" pitchFamily="2" charset="0"/>
                <a:ea typeface="The Seasons Bold"/>
                <a:cs typeface="The Seasons Bold"/>
                <a:sym typeface="The Seasons Bold"/>
              </a:rPr>
              <a:t> / </a:t>
            </a:r>
            <a:r>
              <a:rPr lang="tr-TR" sz="1100" b="1" spc="30" dirty="0" err="1">
                <a:solidFill>
                  <a:srgbClr val="323840"/>
                </a:solidFill>
                <a:latin typeface="Meta Pro Cond Medium" panose="02000606030000020004" pitchFamily="2" charset="0"/>
                <a:ea typeface="The Seasons Bold"/>
                <a:cs typeface="The Seasons Bold"/>
                <a:sym typeface="The Seasons Bold"/>
              </a:rPr>
              <a:t>Unterschrift</a:t>
            </a:r>
            <a:endParaRPr lang="tr-TR" sz="1100" b="1" spc="30" dirty="0">
              <a:solidFill>
                <a:srgbClr val="323840"/>
              </a:solidFill>
              <a:latin typeface="Meta Pro Cond Medium" panose="02000606030000020004" pitchFamily="2" charset="0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40173" y="6516459"/>
            <a:ext cx="2742207" cy="145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149"/>
              </a:lnSpc>
              <a:spcBef>
                <a:spcPct val="0"/>
              </a:spcBef>
            </a:pPr>
            <a:r>
              <a:rPr lang="en-US" sz="1100" spc="23" dirty="0" err="1">
                <a:solidFill>
                  <a:srgbClr val="323840"/>
                </a:solidFill>
                <a:latin typeface="Meta Pro Cond Medium" panose="02000606030000020004" pitchFamily="2" charset="0"/>
                <a:ea typeface="The Seasons"/>
                <a:cs typeface="The Seasons"/>
                <a:sym typeface="The Seasons"/>
              </a:rPr>
              <a:t>Überreicht</a:t>
            </a:r>
            <a:r>
              <a:rPr lang="en-US" sz="1100" spc="23" dirty="0">
                <a:solidFill>
                  <a:srgbClr val="323840"/>
                </a:solidFill>
                <a:latin typeface="Meta Pro Cond Medium" panose="02000606030000020004" pitchFamily="2" charset="0"/>
                <a:ea typeface="The Seasons"/>
                <a:cs typeface="The Seasons"/>
                <a:sym typeface="The Seasons"/>
              </a:rPr>
              <a:t> von</a:t>
            </a:r>
          </a:p>
        </p:txBody>
      </p:sp>
      <p:sp>
        <p:nvSpPr>
          <p:cNvPr id="12" name="Freeform 12"/>
          <p:cNvSpPr/>
          <p:nvPr/>
        </p:nvSpPr>
        <p:spPr>
          <a:xfrm flipH="1" flipV="1">
            <a:off x="757175" y="5484245"/>
            <a:ext cx="1284528" cy="1284528"/>
          </a:xfrm>
          <a:custGeom>
            <a:avLst/>
            <a:gdLst/>
            <a:ahLst/>
            <a:cxnLst/>
            <a:rect l="l" t="t" r="r" b="b"/>
            <a:pathLst>
              <a:path w="1284528" h="1284528">
                <a:moveTo>
                  <a:pt x="1284528" y="1284528"/>
                </a:moveTo>
                <a:lnTo>
                  <a:pt x="0" y="1284528"/>
                </a:lnTo>
                <a:lnTo>
                  <a:pt x="0" y="0"/>
                </a:lnTo>
                <a:lnTo>
                  <a:pt x="1284528" y="0"/>
                </a:lnTo>
                <a:lnTo>
                  <a:pt x="1284528" y="128452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>
            <a:off x="757175" y="756000"/>
            <a:ext cx="2729961" cy="623991"/>
          </a:xfrm>
          <a:custGeom>
            <a:avLst/>
            <a:gdLst/>
            <a:ahLst/>
            <a:cxnLst/>
            <a:rect l="l" t="t" r="r" b="b"/>
            <a:pathLst>
              <a:path w="2729961" h="623991">
                <a:moveTo>
                  <a:pt x="0" y="0"/>
                </a:moveTo>
                <a:lnTo>
                  <a:pt x="2729960" y="0"/>
                </a:lnTo>
                <a:lnTo>
                  <a:pt x="2729960" y="623991"/>
                </a:lnTo>
                <a:lnTo>
                  <a:pt x="0" y="6239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TextBox 14"/>
          <p:cNvSpPr txBox="1"/>
          <p:nvPr/>
        </p:nvSpPr>
        <p:spPr>
          <a:xfrm>
            <a:off x="694479" y="2157788"/>
            <a:ext cx="9293961" cy="732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750"/>
              </a:lnSpc>
              <a:spcBef>
                <a:spcPct val="0"/>
              </a:spcBef>
            </a:pPr>
            <a:r>
              <a:rPr lang="tr-TR" sz="4800" b="1" spc="120" dirty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DANKSAGUNGSURKUNDE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03839" y="4487309"/>
            <a:ext cx="8284319" cy="71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12000"/>
              </a:lnSpc>
              <a:spcAft>
                <a:spcPts val="800"/>
              </a:spcAft>
            </a:pPr>
            <a:r>
              <a:rPr lang="tr-TR" sz="1400" cap="all" dirty="0">
                <a:latin typeface="Meta Pro Medium"/>
              </a:rPr>
              <a:t>WIR DANKEN [TITEL, VORNAME, NACHNAME] HERZLICH FÜR SEINEN/IHREN VORTRAG ODER SEINE/IHRE PRÄSENTATION MIT DEM TITEL / ZUM THEMA „……“, DEN/DIE ER/SIE AN UNSERER UNIVERSITÄT / AN DER TÜRKISCH-DEUTSCHEN UNIVERSITÄT GEHALTEN HAT.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60</Words>
  <Application>Microsoft Macintosh PowerPoint</Application>
  <PresentationFormat>Özel</PresentationFormat>
  <Paragraphs>7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9" baseType="lpstr">
      <vt:lpstr>Calibri</vt:lpstr>
      <vt:lpstr>The Seasons Bold</vt:lpstr>
      <vt:lpstr>Sloop Script Pro</vt:lpstr>
      <vt:lpstr>Meta Pro Medium</vt:lpstr>
      <vt:lpstr>Arial</vt:lpstr>
      <vt:lpstr>Meta Pro Cond Medium</vt:lpstr>
      <vt:lpstr>The Seasons</vt:lpstr>
      <vt:lpstr>Office Theme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Teşekkür Belgesi</dc:title>
  <dc:creator>İrem YILDIRIMTAŞI</dc:creator>
  <cp:lastModifiedBy>Microsoft Office User</cp:lastModifiedBy>
  <cp:revision>8</cp:revision>
  <dcterms:created xsi:type="dcterms:W3CDTF">2006-08-16T00:00:00Z</dcterms:created>
  <dcterms:modified xsi:type="dcterms:W3CDTF">2025-11-21T11:12:51Z</dcterms:modified>
  <dc:identifier>DAGl8nCAwxE</dc:identifier>
</cp:coreProperties>
</file>