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Meta Pro Medium" panose="02000603040000020004" pitchFamily="2" charset="0"/>
      <p:regular r:id="rId3"/>
      <p:italic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Meta Pro Cond Medium" panose="02000606030000020004" pitchFamily="2" charset="0"/>
      <p:regular r:id="rId9"/>
      <p: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840"/>
    <a:srgbClr val="1D9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9" d="100"/>
          <a:sy n="109" d="100"/>
        </p:scale>
        <p:origin x="1474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Resi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0693400" cy="7555956"/>
          </a:xfrm>
          <a:prstGeom prst="rect">
            <a:avLst/>
          </a:prstGeom>
        </p:spPr>
      </p:pic>
      <p:sp>
        <p:nvSpPr>
          <p:cNvPr id="4" name="TextBox 14"/>
          <p:cNvSpPr txBox="1"/>
          <p:nvPr/>
        </p:nvSpPr>
        <p:spPr>
          <a:xfrm>
            <a:off x="1395788" y="2167190"/>
            <a:ext cx="7898644" cy="6601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5750"/>
              </a:lnSpc>
              <a:spcBef>
                <a:spcPct val="0"/>
              </a:spcBef>
            </a:pPr>
            <a:r>
              <a:rPr lang="tr-TR" sz="3600" b="1" spc="120" dirty="0">
                <a:solidFill>
                  <a:srgbClr val="1D99AE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DANKSAGUNGSURKUNDE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1395788" y="2696759"/>
            <a:ext cx="7898644" cy="10845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9799"/>
              </a:lnSpc>
              <a:spcBef>
                <a:spcPct val="0"/>
              </a:spcBef>
            </a:pPr>
            <a:r>
              <a:rPr lang="tr-TR" sz="5000" dirty="0">
                <a:solidFill>
                  <a:srgbClr val="32384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Name </a:t>
            </a:r>
            <a:r>
              <a:rPr lang="tr-TR" sz="5000" dirty="0" err="1">
                <a:solidFill>
                  <a:srgbClr val="32384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und</a:t>
            </a:r>
            <a:r>
              <a:rPr lang="tr-TR" sz="5000" dirty="0">
                <a:solidFill>
                  <a:srgbClr val="32384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 </a:t>
            </a:r>
            <a:r>
              <a:rPr lang="tr-TR" sz="5000" dirty="0" err="1">
                <a:solidFill>
                  <a:srgbClr val="32384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Nachname</a:t>
            </a:r>
            <a:endParaRPr lang="tr-TR" sz="5000" dirty="0">
              <a:solidFill>
                <a:srgbClr val="323840"/>
              </a:solidFill>
              <a:latin typeface="Meta Pro Medium"/>
              <a:ea typeface="Sloop Script Pro"/>
              <a:cs typeface="Sloop Script Pro"/>
              <a:sym typeface="Sloop Script Pro"/>
            </a:endParaRPr>
          </a:p>
        </p:txBody>
      </p:sp>
      <p:sp>
        <p:nvSpPr>
          <p:cNvPr id="7" name="TextBox 8"/>
          <p:cNvSpPr txBox="1"/>
          <p:nvPr/>
        </p:nvSpPr>
        <p:spPr>
          <a:xfrm>
            <a:off x="1836497" y="6295865"/>
            <a:ext cx="2742207" cy="175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 smtClean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05</a:t>
            </a:r>
            <a:r>
              <a:rPr lang="en-US" sz="1100" b="1" spc="30" dirty="0" smtClean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.0</a:t>
            </a:r>
            <a:r>
              <a:rPr lang="tr-TR" sz="1100" b="1" spc="30" dirty="0" smtClean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5</a:t>
            </a:r>
            <a:r>
              <a:rPr lang="en-US" sz="1100" b="1" spc="30" dirty="0" smtClean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.2025</a:t>
            </a:r>
            <a:endParaRPr lang="en-US" sz="1100" b="1" spc="30" dirty="0">
              <a:solidFill>
                <a:srgbClr val="323840"/>
              </a:solidFill>
              <a:latin typeface="Meta Pro Cond Medium" panose="02000606030000020004" pitchFamily="2" charset="0"/>
              <a:ea typeface="The Seasons Bold"/>
              <a:cs typeface="The Seasons Bold"/>
              <a:sym typeface="The Seasons Bold"/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1836497" y="6511822"/>
            <a:ext cx="2742207" cy="141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149"/>
              </a:lnSpc>
              <a:spcBef>
                <a:spcPct val="0"/>
              </a:spcBef>
            </a:pPr>
            <a:r>
              <a:rPr lang="en-US" sz="1100" spc="23" dirty="0">
                <a:solidFill>
                  <a:srgbClr val="323840"/>
                </a:solidFill>
                <a:latin typeface="Meta Pro Cond Medium" panose="02000606030000020004" pitchFamily="2" charset="0"/>
                <a:ea typeface="The Seasons"/>
                <a:cs typeface="The Seasons"/>
                <a:sym typeface="The Seasons"/>
              </a:rPr>
              <a:t>Datum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113296" y="6295865"/>
            <a:ext cx="2742207" cy="175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Name </a:t>
            </a:r>
            <a:r>
              <a:rPr lang="tr-TR" sz="1100" b="1" spc="30" dirty="0" err="1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und</a:t>
            </a:r>
            <a:r>
              <a:rPr lang="tr-TR" sz="1100" b="1" spc="30" dirty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 </a:t>
            </a:r>
            <a:r>
              <a:rPr lang="tr-TR" sz="1100" b="1" spc="30" dirty="0" err="1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Nachname</a:t>
            </a:r>
            <a:r>
              <a:rPr lang="tr-TR" sz="1100" b="1" spc="30" dirty="0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 / </a:t>
            </a:r>
            <a:r>
              <a:rPr lang="tr-TR" sz="1100" b="1" spc="30" dirty="0" err="1">
                <a:solidFill>
                  <a:srgbClr val="323840"/>
                </a:solidFill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Unterschrift</a:t>
            </a:r>
            <a:endParaRPr lang="tr-TR" sz="1100" b="1" spc="30" dirty="0">
              <a:solidFill>
                <a:srgbClr val="323840"/>
              </a:solidFill>
              <a:latin typeface="Meta Pro Cond Medium" panose="02000606030000020004" pitchFamily="2" charset="0"/>
              <a:ea typeface="The Seasons Bold"/>
              <a:cs typeface="The Seasons Bold"/>
              <a:sym typeface="The Seasons Bold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6140173" y="6516459"/>
            <a:ext cx="2742207" cy="141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149"/>
              </a:lnSpc>
              <a:spcBef>
                <a:spcPct val="0"/>
              </a:spcBef>
            </a:pPr>
            <a:r>
              <a:rPr lang="en-US" sz="1100" spc="23" dirty="0" err="1">
                <a:solidFill>
                  <a:srgbClr val="323840"/>
                </a:solidFill>
                <a:latin typeface="Meta Pro Cond Medium" panose="02000606030000020004" pitchFamily="2" charset="0"/>
                <a:ea typeface="The Seasons"/>
                <a:cs typeface="The Seasons"/>
                <a:sym typeface="The Seasons"/>
              </a:rPr>
              <a:t>Überreicht</a:t>
            </a:r>
            <a:r>
              <a:rPr lang="en-US" sz="1100" spc="23" dirty="0">
                <a:solidFill>
                  <a:srgbClr val="323840"/>
                </a:solidFill>
                <a:latin typeface="Meta Pro Cond Medium" panose="02000606030000020004" pitchFamily="2" charset="0"/>
                <a:ea typeface="The Seasons"/>
                <a:cs typeface="The Seasons"/>
                <a:sym typeface="The Seasons"/>
              </a:rPr>
              <a:t> von</a:t>
            </a:r>
          </a:p>
        </p:txBody>
      </p:sp>
      <p:sp>
        <p:nvSpPr>
          <p:cNvPr id="11" name="TextBox 15"/>
          <p:cNvSpPr txBox="1"/>
          <p:nvPr/>
        </p:nvSpPr>
        <p:spPr>
          <a:xfrm>
            <a:off x="1203839" y="4487309"/>
            <a:ext cx="8284319" cy="703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2000"/>
              </a:lnSpc>
              <a:spcAft>
                <a:spcPts val="800"/>
              </a:spcAft>
            </a:pPr>
            <a:r>
              <a:rPr lang="de-DE" sz="1400" cap="all" dirty="0">
                <a:solidFill>
                  <a:srgbClr val="323840"/>
                </a:solidFill>
                <a:latin typeface="Meta Pro Cond Medium" panose="02000606030000020004" pitchFamily="2" charset="0"/>
              </a:rPr>
              <a:t>WIR DANKEN [TITEL, VORNAME, NACHNAME] HERZLICH FÜR SEINEN/IHREN VORTRAG ODER SEINE/IHRE PRÄSENTATION MIT DEM TITEL / ZUM THEMA „……“, DEN/DIE ER/SIE AN UNSERER UNIVERSITÄT / AN DER TÜRKISCH-DEUTSCHEN UNIVERSITÄT GEHALTEN HAT.</a:t>
            </a:r>
          </a:p>
        </p:txBody>
      </p:sp>
    </p:spTree>
    <p:extLst>
      <p:ext uri="{BB962C8B-B14F-4D97-AF65-F5344CB8AC3E}">
        <p14:creationId xmlns:p14="http://schemas.microsoft.com/office/powerpoint/2010/main" val="3118813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52</Words>
  <Application>Microsoft Office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Sloop Script Pro</vt:lpstr>
      <vt:lpstr>The Seasons</vt:lpstr>
      <vt:lpstr>Meta Pro Medium</vt:lpstr>
      <vt:lpstr>Calibri</vt:lpstr>
      <vt:lpstr>Meta Pro Cond Medium</vt:lpstr>
      <vt:lpstr>The Seasons Bold</vt:lpstr>
      <vt:lpstr>Arial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Teşekkür Belgesi</dc:title>
  <dc:creator>İrem YILDIRIMTAŞI</dc:creator>
  <cp:lastModifiedBy>AYKUT TAMIR</cp:lastModifiedBy>
  <cp:revision>11</cp:revision>
  <dcterms:created xsi:type="dcterms:W3CDTF">2006-08-16T00:00:00Z</dcterms:created>
  <dcterms:modified xsi:type="dcterms:W3CDTF">2025-09-26T05:46:24Z</dcterms:modified>
  <dc:identifier>DAGl8nCAwxE</dc:identifier>
</cp:coreProperties>
</file>