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710"/>
  </p:normalViewPr>
  <p:slideViewPr>
    <p:cSldViewPr snapToGrid="0" snapToObjects="1">
      <p:cViewPr varScale="1">
        <p:scale>
          <a:sx n="116" d="100"/>
          <a:sy n="116" d="100"/>
        </p:scale>
        <p:origin x="672" y="192"/>
      </p:cViewPr>
      <p:guideLst>
        <p:guide orient="horz" pos="2159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91813" cy="50397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7" y="7"/>
            <a:ext cx="10691798" cy="5039780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43" y="5467632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spc="22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1093" y="5467632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 algn="ctr">
              <a:buNone/>
              <a:defRPr sz="1764"/>
            </a:lvl2pPr>
            <a:lvl3pPr marL="1007943" indent="0" algn="ctr">
              <a:buNone/>
              <a:defRPr sz="176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2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39964"/>
            <a:ext cx="2305422" cy="5963744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710" y="839964"/>
            <a:ext cx="6648971" cy="5963744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820746" y="168362"/>
            <a:ext cx="0" cy="8018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8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43" y="5467632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b="0" spc="22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1093" y="5467632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"/>
            <a:ext cx="10691813" cy="50397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7" y="7"/>
            <a:ext cx="10691798" cy="5039780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553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112" y="2519892"/>
            <a:ext cx="4169807" cy="4435009"/>
          </a:xfrm>
        </p:spPr>
        <p:txBody>
          <a:bodyPr/>
          <a:lstStyle>
            <a:lvl1pPr>
              <a:defRPr sz="2425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2353" y="2519892"/>
            <a:ext cx="4169807" cy="4435009"/>
          </a:xfrm>
        </p:spPr>
        <p:txBody>
          <a:bodyPr/>
          <a:lstStyle>
            <a:lvl1pPr>
              <a:defRPr sz="2425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112" y="2402645"/>
            <a:ext cx="4169807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25" b="0" cap="none" baseline="0">
                <a:solidFill>
                  <a:schemeClr val="accent1"/>
                </a:solidFill>
                <a:latin typeface="+mn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112" y="3271437"/>
            <a:ext cx="4169807" cy="3683464"/>
          </a:xfrm>
        </p:spPr>
        <p:txBody>
          <a:bodyPr/>
          <a:lstStyle>
            <a:lvl1pPr>
              <a:defRPr sz="2425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2353" y="2402645"/>
            <a:ext cx="4169807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984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2353" y="3271437"/>
            <a:ext cx="4169807" cy="3683464"/>
          </a:xfrm>
        </p:spPr>
        <p:txBody>
          <a:bodyPr/>
          <a:lstStyle>
            <a:lvl1pPr>
              <a:defRPr sz="2425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6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8112" y="519751"/>
            <a:ext cx="3849053" cy="191511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68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787" y="907161"/>
            <a:ext cx="4979712" cy="5715114"/>
          </a:xfrm>
        </p:spPr>
        <p:txBody>
          <a:bodyPr>
            <a:normAutofit/>
          </a:bodyPr>
          <a:lstStyle>
            <a:lvl1pPr>
              <a:defRPr sz="2205"/>
            </a:lvl1pPr>
            <a:lvl2pPr>
              <a:defRPr sz="176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8112" y="2488483"/>
            <a:ext cx="3849053" cy="414723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61"/>
              </a:spcBef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43" y="5467633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spc="22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689140" cy="5039783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1093" y="5467633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2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112" y="2519892"/>
            <a:ext cx="8524048" cy="443500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8113" y="7132753"/>
            <a:ext cx="1889082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7024" y="7132753"/>
            <a:ext cx="5175303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3834" y="7132753"/>
            <a:ext cx="853860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238" y="910869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007943" rtl="0" eaLnBrk="1" latinLnBrk="0" hangingPunct="1">
        <a:lnSpc>
          <a:spcPct val="80000"/>
        </a:lnSpc>
        <a:spcBef>
          <a:spcPct val="0"/>
        </a:spcBef>
        <a:buNone/>
        <a:defRPr sz="4850" kern="1200" cap="all" spc="11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29230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493892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655163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856752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007943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116921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134056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1501835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AB3EDE80-36CD-4142-B6C9-A57005D70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" y="0"/>
            <a:ext cx="10679944" cy="75596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50CD8D3-5376-7743-AFBF-DAFEC029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6" y="109537"/>
            <a:ext cx="10490200" cy="734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193" y="1751408"/>
            <a:ext cx="5348132" cy="6462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tr-TR" sz="3599" b="1" dirty="0">
                <a:solidFill>
                  <a:srgbClr val="0096B4"/>
                </a:solidFill>
              </a:rPr>
              <a:t>DANKSAGUNGSURKUNDE</a:t>
            </a:r>
            <a:endParaRPr sz="3599" b="1" dirty="0">
              <a:solidFill>
                <a:srgbClr val="0096B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214" y="2715663"/>
            <a:ext cx="4570081" cy="2400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799" dirty="0"/>
          </a:p>
          <a:p>
            <a:pPr algn="ctr"/>
            <a:r>
              <a:rPr lang="tr-TR" sz="1999" dirty="0" err="1"/>
              <a:t>Frau</a:t>
            </a:r>
            <a:r>
              <a:rPr lang="tr-TR" sz="1999" dirty="0"/>
              <a:t>/</a:t>
            </a:r>
            <a:r>
              <a:rPr lang="tr-TR" sz="1999" dirty="0" err="1"/>
              <a:t>Herr</a:t>
            </a:r>
            <a:r>
              <a:rPr lang="tr-TR" sz="1999" dirty="0"/>
              <a:t> </a:t>
            </a:r>
            <a:r>
              <a:rPr sz="1999" dirty="0"/>
              <a:t>........................................
</a:t>
            </a:r>
          </a:p>
          <a:p>
            <a:pPr algn="ctr"/>
            <a:r>
              <a:rPr lang="tr-TR" dirty="0" err="1"/>
              <a:t>Als</a:t>
            </a:r>
            <a:r>
              <a:rPr lang="tr-TR" dirty="0"/>
              <a:t> </a:t>
            </a:r>
            <a:r>
              <a:rPr lang="tr-TR" dirty="0" err="1"/>
              <a:t>Familie</a:t>
            </a:r>
            <a:r>
              <a:rPr lang="tr-TR" dirty="0"/>
              <a:t> der </a:t>
            </a:r>
            <a:r>
              <a:rPr lang="tr-TR" dirty="0" err="1"/>
              <a:t>Türkisch-Deutschen</a:t>
            </a:r>
            <a:r>
              <a:rPr lang="tr-TR" dirty="0"/>
              <a:t> </a:t>
            </a:r>
            <a:r>
              <a:rPr lang="tr-TR" dirty="0" err="1"/>
              <a:t>Universität</a:t>
            </a:r>
            <a:r>
              <a:rPr lang="tr-TR" dirty="0"/>
              <a:t> </a:t>
            </a:r>
            <a:r>
              <a:rPr lang="tr-TR" dirty="0" err="1"/>
              <a:t>sprechen</a:t>
            </a:r>
            <a:r>
              <a:rPr lang="tr-TR" dirty="0"/>
              <a:t> </a:t>
            </a:r>
            <a:r>
              <a:rPr lang="tr-TR" dirty="0" err="1"/>
              <a:t>wir</a:t>
            </a:r>
            <a:r>
              <a:rPr lang="tr-TR" dirty="0"/>
              <a:t> </a:t>
            </a:r>
            <a:r>
              <a:rPr lang="tr-TR" dirty="0" err="1"/>
              <a:t>Ihnen</a:t>
            </a:r>
            <a:r>
              <a:rPr lang="tr-TR" dirty="0"/>
              <a:t> </a:t>
            </a:r>
            <a:r>
              <a:rPr lang="tr-TR" dirty="0" err="1"/>
              <a:t>unseren</a:t>
            </a:r>
            <a:r>
              <a:rPr lang="tr-TR" dirty="0"/>
              <a:t> </a:t>
            </a:r>
            <a:r>
              <a:rPr lang="tr-TR" dirty="0" err="1"/>
              <a:t>aufrichtigen</a:t>
            </a:r>
            <a:r>
              <a:rPr lang="tr-TR" dirty="0"/>
              <a:t> Dank </a:t>
            </a:r>
            <a:r>
              <a:rPr lang="tr-TR" dirty="0" err="1"/>
              <a:t>für</a:t>
            </a:r>
            <a:r>
              <a:rPr lang="tr-TR" dirty="0"/>
              <a:t> </a:t>
            </a:r>
            <a:r>
              <a:rPr lang="tr-TR" dirty="0" err="1"/>
              <a:t>Ihre</a:t>
            </a:r>
            <a:r>
              <a:rPr lang="tr-TR" dirty="0"/>
              <a:t> </a:t>
            </a:r>
            <a:r>
              <a:rPr lang="tr-TR" dirty="0" err="1"/>
              <a:t>wertvollen</a:t>
            </a:r>
            <a:r>
              <a:rPr lang="tr-TR" dirty="0"/>
              <a:t> </a:t>
            </a:r>
            <a:r>
              <a:rPr lang="tr-TR" dirty="0" err="1"/>
              <a:t>Beiträge</a:t>
            </a:r>
            <a:r>
              <a:rPr lang="tr-TR" dirty="0"/>
              <a:t> </a:t>
            </a:r>
            <a:r>
              <a:rPr lang="tr-TR" dirty="0" err="1"/>
              <a:t>und</a:t>
            </a:r>
            <a:r>
              <a:rPr lang="tr-TR" dirty="0"/>
              <a:t> </a:t>
            </a:r>
            <a:r>
              <a:rPr lang="tr-TR" dirty="0" err="1"/>
              <a:t>Ihre</a:t>
            </a:r>
            <a:r>
              <a:rPr lang="tr-TR" dirty="0"/>
              <a:t> </a:t>
            </a:r>
            <a:r>
              <a:rPr lang="tr-TR" dirty="0" err="1"/>
              <a:t>Unterstützung</a:t>
            </a:r>
            <a:r>
              <a:rPr lang="tr-TR" dirty="0"/>
              <a:t> </a:t>
            </a:r>
            <a:r>
              <a:rPr lang="tr-TR" dirty="0" err="1"/>
              <a:t>aus</a:t>
            </a:r>
            <a:r>
              <a:rPr lang="tr-TR" dirty="0"/>
              <a:t>.</a:t>
            </a:r>
            <a:endParaRPr sz="1799" dirty="0"/>
          </a:p>
        </p:txBody>
      </p:sp>
      <p:sp>
        <p:nvSpPr>
          <p:cNvPr id="5" name="TextBox 4"/>
          <p:cNvSpPr txBox="1"/>
          <p:nvPr/>
        </p:nvSpPr>
        <p:spPr>
          <a:xfrm>
            <a:off x="3682790" y="5435799"/>
            <a:ext cx="332623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tr-TR" sz="1600" b="1" spc="30" dirty="0">
                <a:solidFill>
                  <a:srgbClr val="323840"/>
                </a:solidFill>
                <a:latin typeface="Tw Cen MT" panose="020B0602020104020603" pitchFamily="34" charset="0"/>
                <a:ea typeface="The Seasons Bold"/>
                <a:cs typeface="The Seasons Bold"/>
                <a:sym typeface="The Seasons Bold"/>
              </a:rPr>
              <a:t>Name </a:t>
            </a:r>
            <a:r>
              <a:rPr lang="tr-TR" sz="1600" b="1" spc="30" dirty="0" err="1">
                <a:solidFill>
                  <a:srgbClr val="323840"/>
                </a:solidFill>
                <a:latin typeface="Tw Cen MT" panose="020B0602020104020603" pitchFamily="34" charset="0"/>
                <a:ea typeface="The Seasons Bold"/>
                <a:cs typeface="The Seasons Bold"/>
                <a:sym typeface="The Seasons Bold"/>
              </a:rPr>
              <a:t>und</a:t>
            </a:r>
            <a:r>
              <a:rPr lang="tr-TR" sz="1600" b="1" spc="30" dirty="0">
                <a:solidFill>
                  <a:srgbClr val="323840"/>
                </a:solidFill>
                <a:latin typeface="Tw Cen MT" panose="020B0602020104020603" pitchFamily="34" charset="0"/>
                <a:ea typeface="The Seasons Bold"/>
                <a:cs typeface="The Seasons Bold"/>
                <a:sym typeface="The Seasons Bold"/>
              </a:rPr>
              <a:t> </a:t>
            </a:r>
            <a:r>
              <a:rPr lang="tr-TR" sz="1600" b="1" spc="30" dirty="0" err="1">
                <a:solidFill>
                  <a:srgbClr val="323840"/>
                </a:solidFill>
                <a:latin typeface="Tw Cen MT" panose="020B0602020104020603" pitchFamily="34" charset="0"/>
                <a:ea typeface="The Seasons Bold"/>
                <a:cs typeface="The Seasons Bold"/>
                <a:sym typeface="The Seasons Bold"/>
              </a:rPr>
              <a:t>Nachname</a:t>
            </a:r>
            <a:r>
              <a:rPr lang="tr-TR" sz="1600" b="1" spc="30" dirty="0">
                <a:solidFill>
                  <a:srgbClr val="323840"/>
                </a:solidFill>
                <a:latin typeface="Tw Cen MT" panose="020B0602020104020603" pitchFamily="34" charset="0"/>
                <a:ea typeface="The Seasons Bold"/>
                <a:cs typeface="The Seasons Bold"/>
                <a:sym typeface="The Seasons Bold"/>
              </a:rPr>
              <a:t> / </a:t>
            </a:r>
            <a:r>
              <a:rPr lang="tr-TR" sz="1600" b="1" spc="30" dirty="0" err="1">
                <a:solidFill>
                  <a:srgbClr val="323840"/>
                </a:solidFill>
                <a:latin typeface="Tw Cen MT" panose="020B0602020104020603" pitchFamily="34" charset="0"/>
                <a:ea typeface="The Seasons Bold"/>
                <a:cs typeface="The Seasons Bold"/>
                <a:sym typeface="The Seasons Bold"/>
              </a:rPr>
              <a:t>Unterschrift</a:t>
            </a:r>
            <a:endParaRPr lang="tr-TR" sz="1600" b="1" spc="30" dirty="0">
              <a:solidFill>
                <a:srgbClr val="323840"/>
              </a:solidFill>
              <a:latin typeface="Tw Cen MT" panose="020B0602020104020603" pitchFamily="34" charset="0"/>
              <a:ea typeface="The Seasons Bold"/>
              <a:cs typeface="The Seasons Bold"/>
              <a:sym typeface="The Seasons Bold"/>
            </a:endParaRPr>
          </a:p>
          <a:p>
            <a:pPr algn="ctr"/>
            <a:r>
              <a:rPr sz="1600" dirty="0">
                <a:latin typeface="Tw Cen MT" panose="020B0602020104020603" pitchFamily="34" charset="0"/>
              </a:rPr>
              <a:t>........................................
</a:t>
            </a:r>
            <a:r>
              <a:rPr lang="en-US" sz="1600" spc="23" dirty="0" err="1">
                <a:solidFill>
                  <a:srgbClr val="323840"/>
                </a:solidFill>
                <a:latin typeface="Tw Cen MT" panose="020B0602020104020603" pitchFamily="34" charset="0"/>
                <a:ea typeface="The Seasons"/>
                <a:cs typeface="The Seasons"/>
                <a:sym typeface="The Seasons"/>
              </a:rPr>
              <a:t>Überreicht</a:t>
            </a:r>
            <a:r>
              <a:rPr lang="en-US" sz="1600" spc="23" dirty="0">
                <a:solidFill>
                  <a:srgbClr val="323840"/>
                </a:solidFill>
                <a:latin typeface="Tw Cen MT" panose="020B0602020104020603" pitchFamily="34" charset="0"/>
                <a:ea typeface="The Seasons"/>
                <a:cs typeface="The Seasons"/>
                <a:sym typeface="The Seasons"/>
              </a:rPr>
              <a:t> von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09842EF-5B78-8748-A883-53C97DB4475C}"/>
              </a:ext>
            </a:extLst>
          </p:cNvPr>
          <p:cNvSpPr txBox="1"/>
          <p:nvPr/>
        </p:nvSpPr>
        <p:spPr>
          <a:xfrm>
            <a:off x="2911586" y="6956370"/>
            <a:ext cx="486864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r-TR" sz="1000" dirty="0"/>
              <a:t>TÜRK-ALMAN ÜNİVERSİTESİ - TÜRKISCH-DEUTSCHE UNIVERSITÄT - 29.09.2026, ISTANBUL </a:t>
            </a:r>
            <a:endParaRPr sz="1000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311C3CE3-AA5F-CB4B-9855-8DDBC80BD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39" y="501209"/>
            <a:ext cx="3733800" cy="8509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{A84D9BBB-9AD3-804F-B5A8-7E6751C5A973}tf10001061</Template>
  <TotalTime>56</TotalTime>
  <Words>45</Words>
  <Application>Microsoft Macintosh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The Seasons</vt:lpstr>
      <vt:lpstr>The Seasons Bold</vt:lpstr>
      <vt:lpstr>Tw Cen MT</vt:lpstr>
      <vt:lpstr>Tw Cen MT Condensed</vt:lpstr>
      <vt:lpstr>Wingdings 3</vt:lpstr>
      <vt:lpstr>Entegral</vt:lpstr>
      <vt:lpstr>PowerPoint Sunusu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/>
  <cp:keywords/>
  <dc:description>generated using python-pptx</dc:description>
  <cp:lastModifiedBy>Microsoft Office User</cp:lastModifiedBy>
  <cp:revision>5</cp:revision>
  <dcterms:created xsi:type="dcterms:W3CDTF">2013-01-27T09:14:16Z</dcterms:created>
  <dcterms:modified xsi:type="dcterms:W3CDTF">2025-11-21T07:17:42Z</dcterms:modified>
  <cp:category/>
</cp:coreProperties>
</file>