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rial Narrow" panose="020B0606020202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9" d="100"/>
          <a:sy n="99" d="100"/>
        </p:scale>
        <p:origin x="146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-287955"/>
            <a:ext cx="10972800" cy="840429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96676" y="2382083"/>
            <a:ext cx="7898644" cy="12567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9799"/>
              </a:lnSpc>
              <a:spcBef>
                <a:spcPct val="0"/>
              </a:spcBef>
            </a:pPr>
            <a:r>
              <a:rPr lang="tr-TR" sz="2400" dirty="0" smtClean="0">
                <a:solidFill>
                  <a:srgbClr val="00000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Name </a:t>
            </a:r>
            <a:r>
              <a:rPr lang="tr-TR" sz="2400" dirty="0" err="1" smtClean="0">
                <a:solidFill>
                  <a:srgbClr val="00000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and</a:t>
            </a:r>
            <a:r>
              <a:rPr lang="tr-TR" sz="2400" dirty="0" smtClean="0">
                <a:solidFill>
                  <a:srgbClr val="00000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 </a:t>
            </a:r>
            <a:r>
              <a:rPr lang="tr-TR" sz="2400" dirty="0" err="1" smtClean="0">
                <a:solidFill>
                  <a:srgbClr val="00000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Surname</a:t>
            </a:r>
            <a:r>
              <a:rPr lang="tr-TR" sz="2400" dirty="0" smtClean="0">
                <a:solidFill>
                  <a:srgbClr val="000000"/>
                </a:solidFill>
                <a:latin typeface="Meta Pro Medium"/>
                <a:ea typeface="Sloop Script Pro"/>
                <a:cs typeface="Sloop Script Pro"/>
                <a:sym typeface="Sloop Script Pro"/>
              </a:rPr>
              <a:t> </a:t>
            </a:r>
            <a:endParaRPr lang="en-US" sz="2400" dirty="0">
              <a:solidFill>
                <a:srgbClr val="000000"/>
              </a:solidFill>
              <a:latin typeface="Meta Pro Medium"/>
              <a:ea typeface="Sloop Script Pro"/>
              <a:cs typeface="Sloop Script Pro"/>
              <a:sym typeface="Sloop Script Pro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797534" y="5522782"/>
            <a:ext cx="2742207" cy="175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58"/>
              </a:lnSpc>
              <a:spcBef>
                <a:spcPct val="0"/>
              </a:spcBef>
            </a:pPr>
            <a:r>
              <a:rPr lang="tr-TR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05</a:t>
            </a:r>
            <a:r>
              <a:rPr lang="en-US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.0</a:t>
            </a:r>
            <a:r>
              <a:rPr lang="tr-TR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5</a:t>
            </a:r>
            <a:r>
              <a:rPr lang="en-US" sz="1100" b="1" spc="30" dirty="0" smtClean="0">
                <a:solidFill>
                  <a:srgbClr val="000000"/>
                </a:solidFill>
                <a:latin typeface="Meta Pro Medium"/>
                <a:ea typeface="The Seasons Bold"/>
                <a:cs typeface="The Seasons Bold"/>
                <a:sym typeface="The Seasons Bold"/>
              </a:rPr>
              <a:t>.2025</a:t>
            </a:r>
            <a:endParaRPr lang="en-US" sz="1100" b="1" spc="30" dirty="0">
              <a:solidFill>
                <a:srgbClr val="000000"/>
              </a:solidFill>
              <a:latin typeface="Meta Pro Medium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810973" y="5698215"/>
            <a:ext cx="2742207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9"/>
              </a:lnSpc>
              <a:spcBef>
                <a:spcPct val="0"/>
              </a:spcBef>
            </a:pPr>
            <a:r>
              <a:rPr lang="tr-TR" sz="1100" spc="23" dirty="0" err="1" smtClean="0">
                <a:solidFill>
                  <a:srgbClr val="000000"/>
                </a:solidFill>
                <a:latin typeface="Meta Pro Medium"/>
                <a:ea typeface="The Seasons"/>
                <a:cs typeface="The Seasons"/>
                <a:sym typeface="The Seasons"/>
              </a:rPr>
              <a:t>Date</a:t>
            </a:r>
            <a:endParaRPr lang="en-US" sz="1100" spc="23" dirty="0">
              <a:solidFill>
                <a:srgbClr val="000000"/>
              </a:solidFill>
              <a:latin typeface="Meta Pro Medium"/>
              <a:ea typeface="The Seasons"/>
              <a:cs typeface="The Seasons"/>
              <a:sym typeface="The Seaso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956300" y="5505855"/>
            <a:ext cx="2742207" cy="372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458"/>
              </a:lnSpc>
              <a:spcBef>
                <a:spcPct val="0"/>
              </a:spcBef>
            </a:pPr>
            <a:r>
              <a:rPr lang="en-US" sz="1100" b="1" dirty="0"/>
              <a:t>NAME AND SURNAME / SIGNATURE</a:t>
            </a:r>
            <a:r>
              <a:rPr lang="en-US" sz="1100" dirty="0"/>
              <a:t/>
            </a:r>
            <a:br>
              <a:rPr lang="en-US" sz="1100" dirty="0"/>
            </a:br>
            <a:endParaRPr lang="en-US" sz="1100" b="1" spc="30" dirty="0">
              <a:solidFill>
                <a:srgbClr val="000000"/>
              </a:solidFill>
              <a:latin typeface="Arial Narrow" panose="020B0606020202030204" pitchFamily="34" charset="0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942861" y="5698215"/>
            <a:ext cx="2742207" cy="1410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49"/>
              </a:lnSpc>
              <a:spcBef>
                <a:spcPct val="0"/>
              </a:spcBef>
            </a:pPr>
            <a:r>
              <a:rPr lang="tr-TR" sz="1100" spc="23" dirty="0" err="1" smtClean="0">
                <a:solidFill>
                  <a:srgbClr val="000000"/>
                </a:solidFill>
                <a:latin typeface="Meta Pro Medium"/>
                <a:ea typeface="The Seasons"/>
                <a:cs typeface="The Seasons"/>
                <a:sym typeface="The Seasons"/>
              </a:rPr>
              <a:t>Presenter</a:t>
            </a:r>
            <a:endParaRPr lang="en-US" sz="1100" spc="23" dirty="0">
              <a:solidFill>
                <a:srgbClr val="000000"/>
              </a:solidFill>
              <a:latin typeface="Meta Pro Medium"/>
              <a:ea typeface="The Seasons"/>
              <a:cs typeface="The Seasons"/>
              <a:sym typeface="The Seaso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57175" y="756000"/>
            <a:ext cx="2729961" cy="623991"/>
          </a:xfrm>
          <a:custGeom>
            <a:avLst/>
            <a:gdLst/>
            <a:ahLst/>
            <a:cxnLst/>
            <a:rect l="l" t="t" r="r" b="b"/>
            <a:pathLst>
              <a:path w="2729961" h="623991">
                <a:moveTo>
                  <a:pt x="0" y="0"/>
                </a:moveTo>
                <a:lnTo>
                  <a:pt x="2729960" y="0"/>
                </a:lnTo>
                <a:lnTo>
                  <a:pt x="2729960" y="623991"/>
                </a:lnTo>
                <a:lnTo>
                  <a:pt x="0" y="6239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4" name="TextBox 14"/>
          <p:cNvSpPr txBox="1"/>
          <p:nvPr/>
        </p:nvSpPr>
        <p:spPr>
          <a:xfrm>
            <a:off x="1399439" y="2167190"/>
            <a:ext cx="7898644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ts val="5750"/>
              </a:lnSpc>
              <a:spcBef>
                <a:spcPct val="0"/>
              </a:spcBef>
            </a:pPr>
            <a:r>
              <a:rPr lang="tr-TR" sz="2400" b="1" spc="120" dirty="0" smtClean="0">
                <a:solidFill>
                  <a:schemeClr val="accent5">
                    <a:lumMod val="75000"/>
                  </a:schemeClr>
                </a:solidFill>
                <a:latin typeface="Meta Pro Medium"/>
                <a:ea typeface="The Seasons Bold"/>
                <a:cs typeface="The Seasons Bold"/>
              </a:rPr>
              <a:t>CERTIFICATE OF </a:t>
            </a:r>
            <a:r>
              <a:rPr lang="tr-TR" sz="2400" b="1" spc="120" dirty="0">
                <a:solidFill>
                  <a:schemeClr val="accent5">
                    <a:lumMod val="75000"/>
                  </a:schemeClr>
                </a:solidFill>
                <a:latin typeface="Meta Pro Medium"/>
                <a:ea typeface="The Seasons Bold"/>
                <a:cs typeface="The Seasons Bold"/>
              </a:rPr>
              <a:t>APPRECIATION</a:t>
            </a:r>
            <a:endParaRPr lang="en-US" sz="2400" b="1" spc="120" dirty="0">
              <a:solidFill>
                <a:schemeClr val="accent5">
                  <a:lumMod val="75000"/>
                </a:schemeClr>
              </a:solidFill>
              <a:latin typeface="Meta Pro Medium"/>
              <a:ea typeface="The Seasons Bold"/>
              <a:cs typeface="The Seasons Bold"/>
              <a:sym typeface="The Seasons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03838" y="3914192"/>
            <a:ext cx="8284319" cy="64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400" dirty="0">
                <a:latin typeface="Meta Pro Medium"/>
              </a:rPr>
              <a:t>WE WOULD LIKE TO THANK </a:t>
            </a:r>
            <a:r>
              <a:rPr lang="en-US" sz="1400" b="1" dirty="0">
                <a:latin typeface="Meta Pro Medium"/>
              </a:rPr>
              <a:t>[TITLE, FIRST NAME, LAST NAME] </a:t>
            </a:r>
            <a:r>
              <a:rPr lang="en-US" sz="1400" dirty="0">
                <a:latin typeface="Meta Pro Medium"/>
              </a:rPr>
              <a:t>FOR THEIR PRESENTATION/TALK TITLED/ON THE TOPIC OF “……” HELD AT OUR UNIVERSITY / AT THE TURKISH-GERMAN UNIVERSITY.</a:t>
            </a:r>
            <a:endParaRPr lang="en-US" sz="1400" dirty="0">
              <a:latin typeface="Meta Pro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49</Words>
  <Application>Microsoft Office PowerPoint</Application>
  <PresentationFormat>Özel</PresentationFormat>
  <Paragraphs>7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9" baseType="lpstr">
      <vt:lpstr>The Seasons Bold</vt:lpstr>
      <vt:lpstr>Arial</vt:lpstr>
      <vt:lpstr>Meta Pro Medium</vt:lpstr>
      <vt:lpstr>Calibri</vt:lpstr>
      <vt:lpstr>Sloop Script Pro</vt:lpstr>
      <vt:lpstr>The Seasons</vt:lpstr>
      <vt:lpstr>Arial Narrow</vt:lpstr>
      <vt:lpstr>Office Theme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Teşekkür Belgesi</dc:title>
  <dc:creator>İrem YILDIRIMTAŞI</dc:creator>
  <cp:lastModifiedBy>Ege TAŞKINVARDAR</cp:lastModifiedBy>
  <cp:revision>11</cp:revision>
  <dcterms:created xsi:type="dcterms:W3CDTF">2006-08-16T00:00:00Z</dcterms:created>
  <dcterms:modified xsi:type="dcterms:W3CDTF">2025-05-13T07:55:56Z</dcterms:modified>
  <dc:identifier>DAGl8nCAwxE</dc:identifier>
</cp:coreProperties>
</file>