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2002" y="-1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18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19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87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4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77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57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4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35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138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56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77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4A7CB2-E546-4D34-88D6-0DCF32A1C73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52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267D41E0-FBEB-3D4A-8A9B-81B564AE3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8675"/>
            <a:ext cx="6858000" cy="968865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8CD69E71-3F56-4647-AFE1-133B4C74B8EC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0436E535-6CE2-584D-BB6F-AE5D921DC694}"/>
              </a:ext>
            </a:extLst>
          </p:cNvPr>
          <p:cNvSpPr txBox="1"/>
          <p:nvPr/>
        </p:nvSpPr>
        <p:spPr>
          <a:xfrm>
            <a:off x="421957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TAU GENEL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A41B9057-17D6-6746-8C37-159D4B26489E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1B18241-D15D-C348-8310-7D2D4967E8AA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D91745D6-4DD1-1B4F-AFBA-2DB48851D438}"/>
              </a:ext>
            </a:extLst>
          </p:cNvPr>
          <p:cNvSpPr txBox="1"/>
          <p:nvPr/>
        </p:nvSpPr>
        <p:spPr>
          <a:xfrm>
            <a:off x="3288919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TAU GENEL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0AF380CB-BF34-0D46-809D-2FB562EC4E92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ADF14FA7-0D85-444E-80CE-6168C5CB5E26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7A84D56F-343F-E545-A47D-CB026F7F0C1D}"/>
              </a:ext>
            </a:extLst>
          </p:cNvPr>
          <p:cNvSpPr txBox="1"/>
          <p:nvPr/>
        </p:nvSpPr>
        <p:spPr>
          <a:xfrm>
            <a:off x="421957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TAU GENEL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3698AE5B-777E-BD47-B137-8EA26F35CFDE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C6991875-83BF-984F-88F9-6C294B77C907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>
                <a:latin typeface="Meta Pro Medium"/>
              </a:rPr>
              <a:t>İsim ve soy ismi</a:t>
            </a:r>
            <a:endParaRPr lang="tr-TR" sz="1996" b="1" dirty="0">
              <a:latin typeface="Meta Pro Medium"/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DCD75787-3A74-A347-B4ED-F7C59012903A}"/>
              </a:ext>
            </a:extLst>
          </p:cNvPr>
          <p:cNvSpPr txBox="1"/>
          <p:nvPr/>
        </p:nvSpPr>
        <p:spPr>
          <a:xfrm>
            <a:off x="3288919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TAU GENEL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88F61C3F-C2A3-7E47-878C-2DD7713D0E98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3025113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E08793-A493-4A25-9A56-D77E2B4B09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8021BC-2D0C-4561-9C35-24632567483D}">
  <ds:schemaRefs>
    <ds:schemaRef ds:uri="http://www.w3.org/XML/1998/namespace"/>
    <ds:schemaRef ds:uri="c650676e-df66-4b4f-b970-08f5d85a1413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A883278-3E14-4336-832F-45A981083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36</Words>
  <Application>Microsoft Office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Meta Pro Medium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BETUL SEN</dc:creator>
  <cp:lastModifiedBy>BETUL SEN</cp:lastModifiedBy>
  <cp:revision>5</cp:revision>
  <dcterms:created xsi:type="dcterms:W3CDTF">2025-04-29T17:03:40Z</dcterms:created>
  <dcterms:modified xsi:type="dcterms:W3CDTF">2025-05-05T06:35:27Z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