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2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74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97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2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6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76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8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31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97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25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4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891CD0-1DE3-43A4-BCA6-5DD9546B188F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35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2DB8A-94FB-7C12-1AA0-10B278AFF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kağıt, kağıt ürünü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DAED4BE-6DC1-B937-7E48-DFDED8B8B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3770"/>
            <a:ext cx="6858000" cy="969846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7CF242CE-0A2A-3221-AC2E-5C5C72540F86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C59CDF0-CF26-9ED3-0934-9F718AF97E5C}"/>
              </a:ext>
            </a:extLst>
          </p:cNvPr>
          <p:cNvSpPr txBox="1"/>
          <p:nvPr/>
        </p:nvSpPr>
        <p:spPr>
          <a:xfrm>
            <a:off x="421957" y="4158335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BDC70390-6894-D25B-C21D-A78569191256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4FB50925-5EBA-F0F2-83EE-357DD9584420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ACD553A-B3BE-1308-1C3F-722BCBF506FC}"/>
              </a:ext>
            </a:extLst>
          </p:cNvPr>
          <p:cNvSpPr txBox="1"/>
          <p:nvPr/>
        </p:nvSpPr>
        <p:spPr>
          <a:xfrm>
            <a:off x="3288919" y="4158335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511745C-288B-9E47-B06E-EA4723CF8A47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E72E6AF-4246-2ECE-65C2-514A1C148671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C24BAAD8-72AA-2925-192B-781589439569}"/>
              </a:ext>
            </a:extLst>
          </p:cNvPr>
          <p:cNvSpPr txBox="1"/>
          <p:nvPr/>
        </p:nvSpPr>
        <p:spPr>
          <a:xfrm>
            <a:off x="421957" y="8014072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18176DA-133D-76AB-9C11-1F521F8AB40F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4B4996F4-6AC5-4CB0-4A9D-E704A8F77376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>
                <a:latin typeface="Meta Pro Medium"/>
              </a:rPr>
              <a:t>Ü</a:t>
            </a:r>
            <a:r>
              <a:rPr lang="tr-TR" sz="1996" b="1">
                <a:latin typeface="Meta Pro Medium"/>
              </a:rPr>
              <a:t>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BF7E839-EDB3-12F8-C009-852ED19F1482}"/>
              </a:ext>
            </a:extLst>
          </p:cNvPr>
          <p:cNvSpPr txBox="1"/>
          <p:nvPr/>
        </p:nvSpPr>
        <p:spPr>
          <a:xfrm>
            <a:off x="3288919" y="8014072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9822A1F-3AED-9251-61A0-3598569EE129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51273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A52515-9101-4967-842B-E61968B62E1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c650676e-df66-4b4f-b970-08f5d85a1413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2C6C5BC-E693-4A5B-A548-5CC911DED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CB17FC-B506-4178-AC53-08083A262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48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2</cp:revision>
  <dcterms:created xsi:type="dcterms:W3CDTF">2025-04-29T17:11:08Z</dcterms:created>
  <dcterms:modified xsi:type="dcterms:W3CDTF">2025-04-30T11:01:09Z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