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Narrow" panose="020B0606020202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-287955"/>
            <a:ext cx="10972800" cy="84042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76" y="2382083"/>
            <a:ext cx="789864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Name </a:t>
            </a:r>
            <a:r>
              <a:rPr lang="tr-TR" sz="2400" dirty="0" err="1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u</a:t>
            </a:r>
            <a:r>
              <a:rPr lang="tr-TR" sz="2400" dirty="0" err="1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nd</a:t>
            </a: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Nachname</a:t>
            </a:r>
            <a:endParaRPr lang="en-US" sz="24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7534" y="5522782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10973" y="5698215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tr-TR" sz="1100" spc="23" dirty="0" err="1" smtClean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Datum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56300" y="5505855"/>
            <a:ext cx="2742207" cy="18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dirty="0"/>
              <a:t>NAME UND NACHNAME / UNTERSCHRIFT</a:t>
            </a:r>
            <a:endParaRPr lang="en-US" sz="1100" b="1" spc="30" dirty="0">
              <a:solidFill>
                <a:srgbClr val="000000"/>
              </a:solidFill>
              <a:latin typeface="Arial Narrow" panose="020B0606020202030204" pitchFamily="34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2861" y="5698215"/>
            <a:ext cx="274220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"/>
              </a:lnSpc>
              <a:spcBef>
                <a:spcPct val="0"/>
              </a:spcBef>
            </a:pPr>
            <a:r>
              <a:rPr lang="tr-TR" sz="1100" dirty="0" err="1">
                <a:latin typeface="Meta Pro Medium"/>
              </a:rPr>
              <a:t>Überreicht</a:t>
            </a:r>
            <a:r>
              <a:rPr lang="tr-TR" sz="1100" dirty="0">
                <a:latin typeface="Meta Pro Medium"/>
              </a:rPr>
              <a:t> </a:t>
            </a:r>
            <a:r>
              <a:rPr lang="tr-TR" sz="1100" dirty="0" err="1">
                <a:latin typeface="Meta Pro Medium"/>
              </a:rPr>
              <a:t>von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99439" y="2167190"/>
            <a:ext cx="7898644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2400" b="1" spc="120" dirty="0" smtClean="0">
                <a:solidFill>
                  <a:schemeClr val="accent5">
                    <a:lumMod val="75000"/>
                  </a:schemeClr>
                </a:solidFill>
                <a:latin typeface="Meta Pro Medium"/>
                <a:ea typeface="The Seasons Bold"/>
                <a:cs typeface="The Seasons Bold"/>
              </a:rPr>
              <a:t>DANKSAGUNGSURKUNDE</a:t>
            </a:r>
            <a:endParaRPr lang="en-US" sz="2400" b="1" spc="120" dirty="0">
              <a:solidFill>
                <a:schemeClr val="accent5">
                  <a:lumMod val="75000"/>
                </a:schemeClr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3838" y="3914192"/>
            <a:ext cx="828431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de-DE" sz="1600" dirty="0">
                <a:latin typeface="Meta Pro Medium"/>
              </a:rPr>
              <a:t>WIR DANKEN </a:t>
            </a:r>
            <a:r>
              <a:rPr lang="de-DE" sz="1600" b="1" dirty="0">
                <a:latin typeface="Meta Pro Medium"/>
              </a:rPr>
              <a:t>[TITEL, VORNAME, NACHNAME] </a:t>
            </a:r>
            <a:r>
              <a:rPr lang="de-DE" sz="1600" dirty="0">
                <a:latin typeface="Meta Pro Medium"/>
              </a:rPr>
              <a:t>HERZLICH FÜR SEINEN/IHREN VORTRAG </a:t>
            </a:r>
            <a:r>
              <a:rPr lang="tr-TR" sz="1600" dirty="0">
                <a:latin typeface="Meta Pro Medium"/>
              </a:rPr>
              <a:t>ODER</a:t>
            </a:r>
            <a:r>
              <a:rPr lang="de-DE" sz="1600" dirty="0">
                <a:latin typeface="Meta Pro Medium"/>
              </a:rPr>
              <a:t> SEINE/IHRE PRÄSENTATION MIT DEM TITEL / ZUM THEMA „……“, DEN/DIE ER/SIE AN UNSERER UNIVERSITÄT / AN DER TÜRKISCH-DEUTSCHEN UNIVERSITÄT GEHALTEN HAT.</a:t>
            </a:r>
            <a:endParaRPr lang="de-DE" sz="1600" dirty="0">
              <a:latin typeface="Meta Pr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52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Meta Pro Medium</vt:lpstr>
      <vt:lpstr>Arial</vt:lpstr>
      <vt:lpstr>Sloop Script Pro</vt:lpstr>
      <vt:lpstr>The Seasons Bold</vt:lpstr>
      <vt:lpstr>Calibri</vt:lpstr>
      <vt:lpstr>The Seasons</vt:lpstr>
      <vt:lpstr>Arial Narrow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Ege TAŞKINVARDAR</cp:lastModifiedBy>
  <cp:revision>12</cp:revision>
  <dcterms:created xsi:type="dcterms:W3CDTF">2006-08-16T00:00:00Z</dcterms:created>
  <dcterms:modified xsi:type="dcterms:W3CDTF">2025-05-13T07:46:18Z</dcterms:modified>
  <dc:identifier>DAGl8nCAwxE</dc:identifier>
</cp:coreProperties>
</file>