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9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5" d="100"/>
          <a:sy n="55" d="100"/>
        </p:scale>
        <p:origin x="2669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A2020-60B0-4AE4-96A4-E034EA0F87E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3BEF-10AC-4D01-A75F-8AD25262B3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6655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A2020-60B0-4AE4-96A4-E034EA0F87E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3BEF-10AC-4D01-A75F-8AD25262B3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8861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A2020-60B0-4AE4-96A4-E034EA0F87E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3BEF-10AC-4D01-A75F-8AD25262B3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7419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A2020-60B0-4AE4-96A4-E034EA0F87E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3BEF-10AC-4D01-A75F-8AD25262B3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1636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A2020-60B0-4AE4-96A4-E034EA0F87E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3BEF-10AC-4D01-A75F-8AD25262B3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88392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A2020-60B0-4AE4-96A4-E034EA0F87E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3BEF-10AC-4D01-A75F-8AD25262B3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5636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A2020-60B0-4AE4-96A4-E034EA0F87E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3BEF-10AC-4D01-A75F-8AD25262B3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0631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A2020-60B0-4AE4-96A4-E034EA0F87E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3BEF-10AC-4D01-A75F-8AD25262B3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5035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A2020-60B0-4AE4-96A4-E034EA0F87E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3BEF-10AC-4D01-A75F-8AD25262B3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11797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A2020-60B0-4AE4-96A4-E034EA0F87E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3BEF-10AC-4D01-A75F-8AD25262B3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3303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A2020-60B0-4AE4-96A4-E034EA0F87E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53BEF-10AC-4D01-A75F-8AD25262B3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599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C2A2020-60B0-4AE4-96A4-E034EA0F87ED}" type="datetimeFigureOut">
              <a:rPr lang="de-DE" smtClean="0"/>
              <a:t>05.05.2025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E53BEF-10AC-4D01-A75F-8AD25262B3BE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9959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EF7518-2486-3B3A-5E62-F07478F24F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 descr="metin, ekran görüntüsü, tasarım içeren bir resim&#10;&#10;Yapay zeka tarafından oluşturulan içerik yanlış olabilir.">
            <a:extLst>
              <a:ext uri="{FF2B5EF4-FFF2-40B4-BE49-F238E27FC236}">
                <a16:creationId xmlns:a16="http://schemas.microsoft.com/office/drawing/2014/main" id="{880BD4EF-6FAF-0AAF-5F03-D9CED2DE2C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03770"/>
            <a:ext cx="6858000" cy="9698461"/>
          </a:xfrm>
          <a:prstGeom prst="rect">
            <a:avLst/>
          </a:prstGeom>
        </p:spPr>
      </p:pic>
      <p:sp>
        <p:nvSpPr>
          <p:cNvPr id="6" name="Metin kutusu 5">
            <a:extLst>
              <a:ext uri="{FF2B5EF4-FFF2-40B4-BE49-F238E27FC236}">
                <a16:creationId xmlns:a16="http://schemas.microsoft.com/office/drawing/2014/main" id="{8547D04A-E567-F5B2-4FA7-37499CCFD9A6}"/>
              </a:ext>
            </a:extLst>
          </p:cNvPr>
          <p:cNvSpPr txBox="1"/>
          <p:nvPr/>
        </p:nvSpPr>
        <p:spPr>
          <a:xfrm>
            <a:off x="417211" y="3088828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 ve soy ismi</a:t>
            </a:r>
          </a:p>
        </p:txBody>
      </p:sp>
      <p:sp>
        <p:nvSpPr>
          <p:cNvPr id="7" name="Metin kutusu 6">
            <a:extLst>
              <a:ext uri="{FF2B5EF4-FFF2-40B4-BE49-F238E27FC236}">
                <a16:creationId xmlns:a16="http://schemas.microsoft.com/office/drawing/2014/main" id="{E0091797-F39D-166B-27E5-C7110A9EF463}"/>
              </a:ext>
            </a:extLst>
          </p:cNvPr>
          <p:cNvSpPr txBox="1"/>
          <p:nvPr/>
        </p:nvSpPr>
        <p:spPr>
          <a:xfrm>
            <a:off x="421957" y="4348804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542" b="1" dirty="0">
                <a:latin typeface="Meta Pro Medium"/>
                <a:cs typeface="Segoe UI"/>
              </a:rPr>
              <a:t>Fen Fakültesi</a:t>
            </a:r>
          </a:p>
        </p:txBody>
      </p:sp>
      <p:sp>
        <p:nvSpPr>
          <p:cNvPr id="8" name="Metin kutusu 7">
            <a:extLst>
              <a:ext uri="{FF2B5EF4-FFF2-40B4-BE49-F238E27FC236}">
                <a16:creationId xmlns:a16="http://schemas.microsoft.com/office/drawing/2014/main" id="{4C18E53D-7EDF-0093-0FD9-38AB049FF9F4}"/>
              </a:ext>
            </a:extLst>
          </p:cNvPr>
          <p:cNvSpPr txBox="1"/>
          <p:nvPr/>
        </p:nvSpPr>
        <p:spPr>
          <a:xfrm>
            <a:off x="431751" y="4613376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en-US" sz="1996" b="1" dirty="0">
                <a:latin typeface="Meta Pro Medium"/>
                <a:cs typeface="Segoe UI"/>
              </a:rPr>
              <a:t>BÖLÜM ADI</a:t>
            </a:r>
            <a:endParaRPr lang="tr-TR" sz="1633" b="1">
              <a:latin typeface="Meta Pro Medium"/>
            </a:endParaRPr>
          </a:p>
        </p:txBody>
      </p:sp>
      <p:sp>
        <p:nvSpPr>
          <p:cNvPr id="9" name="Metin kutusu 8">
            <a:extLst>
              <a:ext uri="{FF2B5EF4-FFF2-40B4-BE49-F238E27FC236}">
                <a16:creationId xmlns:a16="http://schemas.microsoft.com/office/drawing/2014/main" id="{754E5CF5-8F64-34E1-2609-68FD789B7D02}"/>
              </a:ext>
            </a:extLst>
          </p:cNvPr>
          <p:cNvSpPr txBox="1"/>
          <p:nvPr/>
        </p:nvSpPr>
        <p:spPr>
          <a:xfrm>
            <a:off x="3284174" y="3088828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 ve soy ismi</a:t>
            </a:r>
          </a:p>
        </p:txBody>
      </p:sp>
      <p:sp>
        <p:nvSpPr>
          <p:cNvPr id="10" name="Metin kutusu 9">
            <a:extLst>
              <a:ext uri="{FF2B5EF4-FFF2-40B4-BE49-F238E27FC236}">
                <a16:creationId xmlns:a16="http://schemas.microsoft.com/office/drawing/2014/main" id="{7E118767-E2A0-592C-3F04-F4FB5D8B28AC}"/>
              </a:ext>
            </a:extLst>
          </p:cNvPr>
          <p:cNvSpPr txBox="1"/>
          <p:nvPr/>
        </p:nvSpPr>
        <p:spPr>
          <a:xfrm>
            <a:off x="3288919" y="4348804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542" b="1" dirty="0">
                <a:latin typeface="Meta Pro Medium"/>
                <a:cs typeface="Segoe UI"/>
              </a:rPr>
              <a:t>Fen Fakültesi</a:t>
            </a:r>
          </a:p>
        </p:txBody>
      </p:sp>
      <p:sp>
        <p:nvSpPr>
          <p:cNvPr id="11" name="Metin kutusu 10">
            <a:extLst>
              <a:ext uri="{FF2B5EF4-FFF2-40B4-BE49-F238E27FC236}">
                <a16:creationId xmlns:a16="http://schemas.microsoft.com/office/drawing/2014/main" id="{30219FD9-16E1-0973-EEEA-15916FA43BEE}"/>
              </a:ext>
            </a:extLst>
          </p:cNvPr>
          <p:cNvSpPr txBox="1"/>
          <p:nvPr/>
        </p:nvSpPr>
        <p:spPr>
          <a:xfrm>
            <a:off x="3298714" y="4613376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en-US" sz="1996" b="1" dirty="0">
                <a:latin typeface="Meta Pro Medium"/>
                <a:cs typeface="Segoe UI"/>
              </a:rPr>
              <a:t>BÖLÜM ADI</a:t>
            </a:r>
            <a:endParaRPr lang="tr-TR" sz="1633" b="1">
              <a:latin typeface="Meta Pro Medium"/>
            </a:endParaRPr>
          </a:p>
        </p:txBody>
      </p:sp>
      <p:sp>
        <p:nvSpPr>
          <p:cNvPr id="12" name="Metin kutusu 11">
            <a:extLst>
              <a:ext uri="{FF2B5EF4-FFF2-40B4-BE49-F238E27FC236}">
                <a16:creationId xmlns:a16="http://schemas.microsoft.com/office/drawing/2014/main" id="{8A928C6B-34F2-BDC2-E54C-4D6CD627D00F}"/>
              </a:ext>
            </a:extLst>
          </p:cNvPr>
          <p:cNvSpPr txBox="1"/>
          <p:nvPr/>
        </p:nvSpPr>
        <p:spPr>
          <a:xfrm>
            <a:off x="417211" y="6959954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 dirty="0">
                <a:latin typeface="Meta Pro Medium"/>
              </a:rPr>
              <a:t>İsim ve soy ismi</a:t>
            </a:r>
          </a:p>
        </p:txBody>
      </p:sp>
      <p:sp>
        <p:nvSpPr>
          <p:cNvPr id="13" name="Metin kutusu 12">
            <a:extLst>
              <a:ext uri="{FF2B5EF4-FFF2-40B4-BE49-F238E27FC236}">
                <a16:creationId xmlns:a16="http://schemas.microsoft.com/office/drawing/2014/main" id="{895D6A59-3F0E-99EF-DE61-E6421BC60867}"/>
              </a:ext>
            </a:extLst>
          </p:cNvPr>
          <p:cNvSpPr txBox="1"/>
          <p:nvPr/>
        </p:nvSpPr>
        <p:spPr>
          <a:xfrm>
            <a:off x="421957" y="8219930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542" b="1" dirty="0">
                <a:latin typeface="Meta Pro Medium"/>
                <a:cs typeface="Segoe UI"/>
              </a:rPr>
              <a:t>Fen Fakültesi</a:t>
            </a:r>
          </a:p>
        </p:txBody>
      </p:sp>
      <p:sp>
        <p:nvSpPr>
          <p:cNvPr id="14" name="Metin kutusu 13">
            <a:extLst>
              <a:ext uri="{FF2B5EF4-FFF2-40B4-BE49-F238E27FC236}">
                <a16:creationId xmlns:a16="http://schemas.microsoft.com/office/drawing/2014/main" id="{20ED6FF0-FC18-2D4F-66AC-0A7F159618FF}"/>
              </a:ext>
            </a:extLst>
          </p:cNvPr>
          <p:cNvSpPr txBox="1"/>
          <p:nvPr/>
        </p:nvSpPr>
        <p:spPr>
          <a:xfrm>
            <a:off x="431751" y="8484502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en-US" sz="1996" b="1" dirty="0">
                <a:latin typeface="Meta Pro Medium"/>
                <a:cs typeface="Segoe UI"/>
              </a:rPr>
              <a:t>BÖLÜM ADI</a:t>
            </a:r>
            <a:endParaRPr lang="tr-TR" sz="1633" b="1">
              <a:latin typeface="Meta Pro Medium"/>
            </a:endParaRPr>
          </a:p>
        </p:txBody>
      </p:sp>
      <p:sp>
        <p:nvSpPr>
          <p:cNvPr id="15" name="Metin kutusu 14">
            <a:extLst>
              <a:ext uri="{FF2B5EF4-FFF2-40B4-BE49-F238E27FC236}">
                <a16:creationId xmlns:a16="http://schemas.microsoft.com/office/drawing/2014/main" id="{99057DC5-C082-E2FF-BF5C-B72920F31C8A}"/>
              </a:ext>
            </a:extLst>
          </p:cNvPr>
          <p:cNvSpPr txBox="1"/>
          <p:nvPr/>
        </p:nvSpPr>
        <p:spPr>
          <a:xfrm>
            <a:off x="3284174" y="6959954"/>
            <a:ext cx="2966039" cy="6980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/>
            <a:r>
              <a:rPr lang="tr-TR" sz="1996" b="1" dirty="0" err="1">
                <a:latin typeface="Meta Pro Medium"/>
              </a:rPr>
              <a:t>Ünvan</a:t>
            </a:r>
            <a:endParaRPr lang="tr-TR" sz="1633" dirty="0">
              <a:latin typeface="Meta Pro Medium"/>
            </a:endParaRPr>
          </a:p>
          <a:p>
            <a:pPr algn="r"/>
            <a:r>
              <a:rPr lang="tr-TR" sz="1996" b="1">
                <a:latin typeface="Meta Pro Medium"/>
              </a:rPr>
              <a:t>İsim ve soy ismi</a:t>
            </a:r>
            <a:endParaRPr lang="tr-TR" sz="1996" b="1" dirty="0">
              <a:latin typeface="Meta Pro Medium"/>
            </a:endParaRPr>
          </a:p>
        </p:txBody>
      </p:sp>
      <p:sp>
        <p:nvSpPr>
          <p:cNvPr id="16" name="Metin kutusu 15">
            <a:extLst>
              <a:ext uri="{FF2B5EF4-FFF2-40B4-BE49-F238E27FC236}">
                <a16:creationId xmlns:a16="http://schemas.microsoft.com/office/drawing/2014/main" id="{A99753AD-FD7F-96CE-8138-04055DD7A3B8}"/>
              </a:ext>
            </a:extLst>
          </p:cNvPr>
          <p:cNvSpPr txBox="1"/>
          <p:nvPr/>
        </p:nvSpPr>
        <p:spPr>
          <a:xfrm>
            <a:off x="3288919" y="8219930"/>
            <a:ext cx="2966041" cy="25137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tr-TR" sz="1542" b="1" dirty="0">
                <a:latin typeface="Meta Pro Medium"/>
                <a:cs typeface="Segoe UI"/>
              </a:rPr>
              <a:t>Fen Fakültesi</a:t>
            </a:r>
          </a:p>
        </p:txBody>
      </p:sp>
      <p:sp>
        <p:nvSpPr>
          <p:cNvPr id="17" name="Metin kutusu 16">
            <a:extLst>
              <a:ext uri="{FF2B5EF4-FFF2-40B4-BE49-F238E27FC236}">
                <a16:creationId xmlns:a16="http://schemas.microsoft.com/office/drawing/2014/main" id="{530879F1-0551-29BF-0951-39A9DFFC043C}"/>
              </a:ext>
            </a:extLst>
          </p:cNvPr>
          <p:cNvSpPr txBox="1"/>
          <p:nvPr/>
        </p:nvSpPr>
        <p:spPr>
          <a:xfrm>
            <a:off x="3298714" y="8484502"/>
            <a:ext cx="2966041" cy="26676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82953" tIns="41476" rIns="82953" bIns="41476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r">
              <a:lnSpc>
                <a:spcPts val="1225"/>
              </a:lnSpc>
            </a:pPr>
            <a:r>
              <a:rPr lang="en-US" sz="1996" b="1" dirty="0">
                <a:latin typeface="Meta Pro Medium"/>
                <a:cs typeface="Segoe UI"/>
              </a:rPr>
              <a:t>BÖLÜM ADI</a:t>
            </a:r>
            <a:endParaRPr lang="tr-TR" sz="1633" b="1">
              <a:latin typeface="Meta Pro Medium"/>
            </a:endParaRPr>
          </a:p>
        </p:txBody>
      </p:sp>
    </p:spTree>
    <p:extLst>
      <p:ext uri="{BB962C8B-B14F-4D97-AF65-F5344CB8AC3E}">
        <p14:creationId xmlns:p14="http://schemas.microsoft.com/office/powerpoint/2010/main" val="307566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eması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650676e-df66-4b4f-b970-08f5d85a141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342774F45CAE144A8542FBC9B10A7826" ma:contentTypeVersion="8" ma:contentTypeDescription="Yeni belge oluşturun." ma:contentTypeScope="" ma:versionID="acd9ade097b0de2674dd42f64763d42f">
  <xsd:schema xmlns:xsd="http://www.w3.org/2001/XMLSchema" xmlns:xs="http://www.w3.org/2001/XMLSchema" xmlns:p="http://schemas.microsoft.com/office/2006/metadata/properties" xmlns:ns3="c650676e-df66-4b4f-b970-08f5d85a1413" targetNamespace="http://schemas.microsoft.com/office/2006/metadata/properties" ma:root="true" ma:fieldsID="868f176d8084cf7290c4ecff15f90e75" ns3:_="">
    <xsd:import namespace="c650676e-df66-4b4f-b970-08f5d85a141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SearchProperties" minOccurs="0"/>
                <xsd:element ref="ns3:MediaServiceObjectDetectorVersions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50676e-df66-4b4f-b970-08f5d85a14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12" nillable="true" ma:displayName="_activity" ma:hidden="true" ma:internalName="_activity">
      <xsd:simpleType>
        <xsd:restriction base="dms:Note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FA663F7-CAF3-4998-A6E4-5085990DFDA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88995F6-9E5E-4280-A940-2D99DEA86F19}">
  <ds:schemaRefs>
    <ds:schemaRef ds:uri="http://schemas.microsoft.com/office/infopath/2007/PartnerControls"/>
    <ds:schemaRef ds:uri="c650676e-df66-4b4f-b970-08f5d85a1413"/>
    <ds:schemaRef ds:uri="http://purl.org/dc/elements/1.1/"/>
    <ds:schemaRef ds:uri="http://schemas.microsoft.com/office/2006/documentManagement/types"/>
    <ds:schemaRef ds:uri="http://purl.org/dc/dcmitype/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DE15FAB2-F1B1-461C-A97D-105BC60FC6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650676e-df66-4b4f-b970-08f5d85a14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36</Words>
  <Application>Microsoft Office PowerPoint</Application>
  <PresentationFormat>A4 Kağıt (210x297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Meta Pro Medium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BETUL SEN</dc:creator>
  <cp:lastModifiedBy>BETUL SEN</cp:lastModifiedBy>
  <cp:revision>4</cp:revision>
  <dcterms:created xsi:type="dcterms:W3CDTF">2025-04-29T17:07:45Z</dcterms:created>
  <dcterms:modified xsi:type="dcterms:W3CDTF">2025-05-05T06:32:38Z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0x010100342774F45CAE144A8542FBC9B10A7826</vt:lpwstr>
  </property>
</Properties>
</file>