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81" autoAdjust="0"/>
  </p:normalViewPr>
  <p:slideViewPr>
    <p:cSldViewPr>
      <p:cViewPr varScale="1">
        <p:scale>
          <a:sx n="116" d="100"/>
          <a:sy n="116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-287955"/>
            <a:ext cx="10972800" cy="84042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76" y="2382083"/>
            <a:ext cx="7898644" cy="102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2400" dirty="0">
                <a:solidFill>
                  <a:srgbClr val="32384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Name </a:t>
            </a:r>
            <a:r>
              <a:rPr lang="tr-TR" sz="2400" dirty="0" err="1">
                <a:solidFill>
                  <a:srgbClr val="32384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und</a:t>
            </a:r>
            <a:r>
              <a:rPr lang="tr-TR" sz="2400" dirty="0">
                <a:solidFill>
                  <a:srgbClr val="32384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 </a:t>
            </a:r>
            <a:r>
              <a:rPr lang="tr-TR" sz="2400" dirty="0" err="1">
                <a:solidFill>
                  <a:srgbClr val="32384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Nachname</a:t>
            </a:r>
            <a:endParaRPr lang="tr-TR" sz="2400" dirty="0">
              <a:solidFill>
                <a:srgbClr val="32384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7534" y="5522782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0973" y="5698215"/>
            <a:ext cx="2742207" cy="14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Datum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56300" y="5505855"/>
            <a:ext cx="2742207" cy="18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Name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und</a:t>
            </a: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Nachname</a:t>
            </a: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 /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Unterschrift</a:t>
            </a:r>
            <a:endParaRPr lang="tr-TR" sz="1100" b="1" spc="30" dirty="0">
              <a:solidFill>
                <a:srgbClr val="323840"/>
              </a:solidFill>
              <a:latin typeface="Meta Pro Cond Medium" panose="02000606030000020004" pitchFamily="2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2861" y="5698215"/>
            <a:ext cx="2742207" cy="14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Überreicht</a:t>
            </a:r>
            <a:r>
              <a:rPr lang="en-US" sz="1100" spc="23" dirty="0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 von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99439" y="2167190"/>
            <a:ext cx="7898644" cy="64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2400" b="1" spc="120" dirty="0">
                <a:solidFill>
                  <a:srgbClr val="1D99AE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DANKSAGUNGSURKUNDE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3838" y="3914192"/>
            <a:ext cx="8284319" cy="71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  <a:spcAft>
                <a:spcPts val="800"/>
              </a:spcAft>
            </a:pPr>
            <a:r>
              <a:rPr lang="de-DE" sz="1400" cap="all" dirty="0">
                <a:solidFill>
                  <a:srgbClr val="323840"/>
                </a:solidFill>
                <a:latin typeface="Meta Pro Cond Medium" panose="02000606030000020004" pitchFamily="2" charset="0"/>
              </a:rPr>
              <a:t>WIR DANKEN [TITEL, VORNAME, NACHNAME] HERZLICH FÜR SEINEN/IHREN VORTRAG ODER SEINE/IHRE PRÄSENTATION MIT DEM TITEL / ZUM THEMA „……“, DEN/DIE ER/SIE AN UNSERER UNIVERSITÄT / AN DER TÜRKISCH-DEUTSCHEN UNIVERSITÄT GEHALTEN HAT.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</Words>
  <Application>Microsoft Macintosh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Meta Pro Medium</vt:lpstr>
      <vt:lpstr>Calibri</vt:lpstr>
      <vt:lpstr>The Seasons Bold</vt:lpstr>
      <vt:lpstr>Sloop Script Pro</vt:lpstr>
      <vt:lpstr>Arial</vt:lpstr>
      <vt:lpstr>Meta Pro Cond Medium</vt:lpstr>
      <vt:lpstr>The Seasons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Microsoft Office User</cp:lastModifiedBy>
  <cp:revision>11</cp:revision>
  <dcterms:created xsi:type="dcterms:W3CDTF">2006-08-16T00:00:00Z</dcterms:created>
  <dcterms:modified xsi:type="dcterms:W3CDTF">2025-11-21T08:02:48Z</dcterms:modified>
  <dc:identifier>DAGl8nCAwxE</dc:identifier>
</cp:coreProperties>
</file>