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7" autoAdjust="0"/>
    <p:restoredTop sz="94638"/>
  </p:normalViewPr>
  <p:slideViewPr>
    <p:cSldViewPr snapToGrid="0">
      <p:cViewPr varScale="1">
        <p:scale>
          <a:sx n="85" d="100"/>
          <a:sy n="85" d="100"/>
        </p:scale>
        <p:origin x="30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A0F5-63DE-4A4C-8DAB-3BB3E2FF8823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37E2-6406-43D7-A3D5-F5CAB847C52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2819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A0F5-63DE-4A4C-8DAB-3BB3E2FF8823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37E2-6406-43D7-A3D5-F5CAB847C52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585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A0F5-63DE-4A4C-8DAB-3BB3E2FF8823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37E2-6406-43D7-A3D5-F5CAB847C52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9017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A0F5-63DE-4A4C-8DAB-3BB3E2FF8823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37E2-6406-43D7-A3D5-F5CAB847C52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5570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A0F5-63DE-4A4C-8DAB-3BB3E2FF8823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37E2-6406-43D7-A3D5-F5CAB847C52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4993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A0F5-63DE-4A4C-8DAB-3BB3E2FF8823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37E2-6406-43D7-A3D5-F5CAB847C52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6344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A0F5-63DE-4A4C-8DAB-3BB3E2FF8823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37E2-6406-43D7-A3D5-F5CAB847C52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7062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A0F5-63DE-4A4C-8DAB-3BB3E2FF8823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37E2-6406-43D7-A3D5-F5CAB847C52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2409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A0F5-63DE-4A4C-8DAB-3BB3E2FF8823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37E2-6406-43D7-A3D5-F5CAB847C52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518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A0F5-63DE-4A4C-8DAB-3BB3E2FF8823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37E2-6406-43D7-A3D5-F5CAB847C52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27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A0F5-63DE-4A4C-8DAB-3BB3E2FF8823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37E2-6406-43D7-A3D5-F5CAB847C52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4208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6DA0F5-63DE-4A4C-8DAB-3BB3E2FF8823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8D37E2-6406-43D7-A3D5-F5CAB847C52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837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7F295E-631F-129C-FBD6-94B875DC53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 descr="metin, ekran görüntüsü, tasarım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E7CC3F0C-FEA2-46C0-695D-5AE4CEE4B0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06533"/>
            <a:ext cx="6858000" cy="9692935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5834DEDC-9BA3-37C0-3170-E2A5BAAC7310}"/>
              </a:ext>
            </a:extLst>
          </p:cNvPr>
          <p:cNvSpPr txBox="1"/>
          <p:nvPr/>
        </p:nvSpPr>
        <p:spPr>
          <a:xfrm>
            <a:off x="417211" y="3088828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İsim/Soy İsim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7ED39BE4-E556-6AAE-68E4-2A0522300374}"/>
              </a:ext>
            </a:extLst>
          </p:cNvPr>
          <p:cNvSpPr txBox="1"/>
          <p:nvPr/>
        </p:nvSpPr>
        <p:spPr>
          <a:xfrm>
            <a:off x="421957" y="4348804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Yabancı Diller Yüksekokulu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F1D1C93B-5BAA-6DF2-3539-CE3A7A650F82}"/>
              </a:ext>
            </a:extLst>
          </p:cNvPr>
          <p:cNvSpPr txBox="1"/>
          <p:nvPr/>
        </p:nvSpPr>
        <p:spPr>
          <a:xfrm>
            <a:off x="431751" y="4613376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0F6EB0C0-4F2D-AD84-3028-081701358690}"/>
              </a:ext>
            </a:extLst>
          </p:cNvPr>
          <p:cNvSpPr txBox="1"/>
          <p:nvPr/>
        </p:nvSpPr>
        <p:spPr>
          <a:xfrm>
            <a:off x="3284174" y="3088828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İsim/Soy İsim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5B49D802-14AD-EB56-EE3E-FD7A566CA0D2}"/>
              </a:ext>
            </a:extLst>
          </p:cNvPr>
          <p:cNvSpPr txBox="1"/>
          <p:nvPr/>
        </p:nvSpPr>
        <p:spPr>
          <a:xfrm>
            <a:off x="3288919" y="4348804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Yabancı Diller Yüksekokulu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4BB13DEA-7378-D8BC-6B7D-D3D74F247448}"/>
              </a:ext>
            </a:extLst>
          </p:cNvPr>
          <p:cNvSpPr txBox="1"/>
          <p:nvPr/>
        </p:nvSpPr>
        <p:spPr>
          <a:xfrm>
            <a:off x="3298714" y="4613376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798AA98A-0E06-C100-0772-4BA62A762D4A}"/>
              </a:ext>
            </a:extLst>
          </p:cNvPr>
          <p:cNvSpPr txBox="1"/>
          <p:nvPr/>
        </p:nvSpPr>
        <p:spPr>
          <a:xfrm>
            <a:off x="417211" y="6959954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İsim/Soy İsim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BDEB4950-899C-EDD5-C8A8-304DCD369F60}"/>
              </a:ext>
            </a:extLst>
          </p:cNvPr>
          <p:cNvSpPr txBox="1"/>
          <p:nvPr/>
        </p:nvSpPr>
        <p:spPr>
          <a:xfrm>
            <a:off x="421957" y="8219930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Yabancı Diller Yüksekokulu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EAC1DA14-62F8-F895-4B26-2B8092C248E4}"/>
              </a:ext>
            </a:extLst>
          </p:cNvPr>
          <p:cNvSpPr txBox="1"/>
          <p:nvPr/>
        </p:nvSpPr>
        <p:spPr>
          <a:xfrm>
            <a:off x="431751" y="8484502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BA2CB3AF-E4E7-7B3B-2E7B-ED16691959ED}"/>
              </a:ext>
            </a:extLst>
          </p:cNvPr>
          <p:cNvSpPr txBox="1"/>
          <p:nvPr/>
        </p:nvSpPr>
        <p:spPr>
          <a:xfrm>
            <a:off x="3284174" y="6959954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İsim/Soy İsim</a:t>
            </a: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58D1893D-9D39-17D1-61B8-88EBC40B3C83}"/>
              </a:ext>
            </a:extLst>
          </p:cNvPr>
          <p:cNvSpPr txBox="1"/>
          <p:nvPr/>
        </p:nvSpPr>
        <p:spPr>
          <a:xfrm>
            <a:off x="3288919" y="8219930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Yabancı Diller Yüksekokulu</a:t>
            </a:r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9AD6C287-77ED-ED1A-E8E4-A0B17374EDE4}"/>
              </a:ext>
            </a:extLst>
          </p:cNvPr>
          <p:cNvSpPr txBox="1"/>
          <p:nvPr/>
        </p:nvSpPr>
        <p:spPr>
          <a:xfrm>
            <a:off x="3298714" y="8484502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</p:spTree>
    <p:extLst>
      <p:ext uri="{BB962C8B-B14F-4D97-AF65-F5344CB8AC3E}">
        <p14:creationId xmlns:p14="http://schemas.microsoft.com/office/powerpoint/2010/main" val="3599224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eması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40</Words>
  <Application>Microsoft Macintosh PowerPoint</Application>
  <PresentationFormat>A4 Kağıt (210x297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Meta Pro Medium</vt:lpstr>
      <vt:lpstr>Segoe UI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BETUL SEN</dc:creator>
  <cp:lastModifiedBy>Microsoft Office User</cp:lastModifiedBy>
  <cp:revision>2</cp:revision>
  <dcterms:created xsi:type="dcterms:W3CDTF">2025-04-29T17:12:42Z</dcterms:created>
  <dcterms:modified xsi:type="dcterms:W3CDTF">2025-04-30T10:59:56Z</dcterms:modified>
</cp:coreProperties>
</file>