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91" d="100"/>
          <a:sy n="91" d="100"/>
        </p:scale>
        <p:origin x="1891" y="-19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13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605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841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3981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793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8343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301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0829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326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00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762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BF9765F-C130-4D2A-8083-E212D81AA430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7D7083-34FC-4E57-B8BA-E2D3DD095E5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671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80C4CF-56E1-145E-0856-B036AD3841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, şablon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A1928395-A9EC-C16B-1237-3B1A099723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6533"/>
            <a:ext cx="6858000" cy="9692935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E9C95D7A-5A75-B870-F11C-FB43B0145D0E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0E9060A-6339-9CF4-1C15-BF75D62873B0}"/>
              </a:ext>
            </a:extLst>
          </p:cNvPr>
          <p:cNvSpPr txBox="1"/>
          <p:nvPr/>
        </p:nvSpPr>
        <p:spPr>
          <a:xfrm>
            <a:off x="431751" y="4320176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684B43B8-180E-BE65-4B77-3C487772AD81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FDC3B9A7-ABE4-C687-492E-DE0D4F9DC70D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6297A14F-9542-C8A5-1F5E-4FDEA100A543}"/>
              </a:ext>
            </a:extLst>
          </p:cNvPr>
          <p:cNvSpPr txBox="1"/>
          <p:nvPr/>
        </p:nvSpPr>
        <p:spPr>
          <a:xfrm>
            <a:off x="3298714" y="4315211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0C4E4EDC-9A68-BD26-8ACC-F1183628D9C9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5C74425D-A9D5-806C-C2AB-EEC74AF91F3B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3126A1CE-7EB0-E206-76D6-E558F6559507}"/>
              </a:ext>
            </a:extLst>
          </p:cNvPr>
          <p:cNvSpPr txBox="1"/>
          <p:nvPr/>
        </p:nvSpPr>
        <p:spPr>
          <a:xfrm>
            <a:off x="417211" y="8170948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A2E81213-44E6-9C2A-1161-9CDCC6389DE1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4FDF5584-6F42-BBA8-0C87-2B6FE8A78767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D5B71FCE-7832-91C8-EC58-0BEB3D923CEA}"/>
              </a:ext>
            </a:extLst>
          </p:cNvPr>
          <p:cNvSpPr txBox="1"/>
          <p:nvPr/>
        </p:nvSpPr>
        <p:spPr>
          <a:xfrm>
            <a:off x="3284172" y="8170948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400" b="1" dirty="0">
                <a:latin typeface="Meta Pro Medium"/>
                <a:cs typeface="Segoe UI"/>
              </a:rPr>
              <a:t>Kültür ve Sosyal Bilimler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90811E14-8920-16F5-A40E-349353A288DB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162123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F266F5D-6CE3-4B6E-A6A1-BE4062EB03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286F467-728A-4224-A2F3-829E2DFC6900}">
  <ds:schemaRefs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c650676e-df66-4b4f-b970-08f5d85a1413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EE86D8F-9B53-4318-AAF2-DC6F53EB4F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48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6</cp:revision>
  <dcterms:created xsi:type="dcterms:W3CDTF">2025-04-29T17:09:21Z</dcterms:created>
  <dcterms:modified xsi:type="dcterms:W3CDTF">2025-05-05T07:33:14Z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