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eta Pro Medium" panose="02000603040000020004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8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0"/>
            <a:ext cx="10684484" cy="75565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6675" y="2482850"/>
            <a:ext cx="7898644" cy="1056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799"/>
              </a:lnSpc>
              <a:spcBef>
                <a:spcPct val="0"/>
              </a:spcBef>
            </a:pPr>
            <a:r>
              <a:rPr lang="tr-TR" sz="4000" dirty="0" smtClean="0">
                <a:solidFill>
                  <a:srgbClr val="000000"/>
                </a:solidFill>
                <a:latin typeface="Meta Pro Medium" panose="02000603040000020004" pitchFamily="2" charset="0"/>
                <a:ea typeface="Sloop Script Pro"/>
                <a:cs typeface="Sloop Script Pro"/>
                <a:sym typeface="Sloop Script Pro"/>
              </a:rPr>
              <a:t>Name </a:t>
            </a:r>
            <a:r>
              <a:rPr lang="tr-TR" sz="4000" dirty="0" err="1">
                <a:solidFill>
                  <a:srgbClr val="000000"/>
                </a:solidFill>
                <a:latin typeface="Meta Pro Medium" panose="02000603040000020004" pitchFamily="2" charset="0"/>
                <a:ea typeface="Sloop Script Pro"/>
                <a:cs typeface="Sloop Script Pro"/>
                <a:sym typeface="Sloop Script Pro"/>
              </a:rPr>
              <a:t>u</a:t>
            </a:r>
            <a:r>
              <a:rPr lang="tr-TR" sz="4000" dirty="0" err="1" smtClean="0">
                <a:solidFill>
                  <a:srgbClr val="000000"/>
                </a:solidFill>
                <a:latin typeface="Meta Pro Medium" panose="02000603040000020004" pitchFamily="2" charset="0"/>
                <a:ea typeface="Sloop Script Pro"/>
                <a:cs typeface="Sloop Script Pro"/>
                <a:sym typeface="Sloop Script Pro"/>
              </a:rPr>
              <a:t>nd</a:t>
            </a:r>
            <a:r>
              <a:rPr lang="tr-TR" sz="4000" dirty="0" smtClean="0">
                <a:solidFill>
                  <a:srgbClr val="000000"/>
                </a:solidFill>
                <a:latin typeface="Meta Pro Medium" panose="02000603040000020004" pitchFamily="2" charset="0"/>
                <a:ea typeface="Sloop Script Pro"/>
                <a:cs typeface="Sloop Script Pro"/>
                <a:sym typeface="Sloop Script Pro"/>
              </a:rPr>
              <a:t> </a:t>
            </a:r>
            <a:r>
              <a:rPr lang="tr-TR" sz="4000" dirty="0" err="1" smtClean="0">
                <a:solidFill>
                  <a:srgbClr val="000000"/>
                </a:solidFill>
                <a:latin typeface="Meta Pro Medium" panose="02000603040000020004" pitchFamily="2" charset="0"/>
                <a:ea typeface="Sloop Script Pro"/>
                <a:cs typeface="Sloop Script Pro"/>
                <a:sym typeface="Sloop Script Pro"/>
              </a:rPr>
              <a:t>Nachname</a:t>
            </a:r>
            <a:endParaRPr lang="en-US" sz="4000" dirty="0">
              <a:solidFill>
                <a:srgbClr val="000000"/>
              </a:solidFill>
              <a:latin typeface="Meta Pro Medium" panose="02000603040000020004" pitchFamily="2" charset="0"/>
              <a:ea typeface="Sloop Script Pro"/>
              <a:cs typeface="Sloop Script Pro"/>
              <a:sym typeface="Sloop Script Pr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3838" y="4387850"/>
            <a:ext cx="828431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de-DE" dirty="0">
                <a:latin typeface="Meta Pro Medium" panose="02000603040000020004" pitchFamily="2" charset="0"/>
              </a:rPr>
              <a:t>WIR DANKEN </a:t>
            </a:r>
            <a:r>
              <a:rPr lang="de-DE" b="1" dirty="0">
                <a:latin typeface="Meta Pro Medium" panose="02000603040000020004" pitchFamily="2" charset="0"/>
              </a:rPr>
              <a:t>[TITEL, VORNAME, NACHNAME] </a:t>
            </a:r>
            <a:r>
              <a:rPr lang="de-DE" dirty="0">
                <a:latin typeface="Meta Pro Medium" panose="02000603040000020004" pitchFamily="2" charset="0"/>
              </a:rPr>
              <a:t>HERZLICH FÜR SEINEN/IHREN VORTRAG </a:t>
            </a:r>
            <a:r>
              <a:rPr lang="tr-TR" dirty="0">
                <a:latin typeface="Meta Pro Medium" panose="02000603040000020004" pitchFamily="2" charset="0"/>
              </a:rPr>
              <a:t>ODER</a:t>
            </a:r>
            <a:r>
              <a:rPr lang="de-DE" dirty="0">
                <a:latin typeface="Meta Pro Medium" panose="02000603040000020004" pitchFamily="2" charset="0"/>
              </a:rPr>
              <a:t> SEINE/IHRE PRÄSENTATION MIT DEM TITEL / ZUM THEMA „……“, DEN/DIE ER/SIE AN UNSERER UNIVERSITÄT / AN DER TÜRKISCH-DEUTSCHEN UNIVERSITÄT GEHALTEN HAT</a:t>
            </a:r>
            <a:r>
              <a:rPr lang="de-DE" sz="1600" dirty="0">
                <a:latin typeface="Meta Pro Medium" panose="02000603040000020004" pitchFamily="2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</Words>
  <Application>Microsoft Office PowerPoint</Application>
  <PresentationFormat>Özel</PresentationFormat>
  <Paragraphs>2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Calibri</vt:lpstr>
      <vt:lpstr>Sloop Script Pro</vt:lpstr>
      <vt:lpstr>Meta Pro Medium</vt:lpstr>
      <vt:lpstr>Arial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Teşekkür Belgesi</dc:title>
  <dc:creator>İrem YILDIRIMTAŞI</dc:creator>
  <cp:lastModifiedBy>Ege TAŞKINVARDAR</cp:lastModifiedBy>
  <cp:revision>13</cp:revision>
  <dcterms:created xsi:type="dcterms:W3CDTF">2006-08-16T00:00:00Z</dcterms:created>
  <dcterms:modified xsi:type="dcterms:W3CDTF">2025-11-21T06:03:22Z</dcterms:modified>
  <dc:identifier>DAGl8nCAwxE</dc:identifier>
</cp:coreProperties>
</file>