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10693400" cy="7556500"/>
  <p:notesSz cx="6858000" cy="9144000"/>
  <p:embeddedFontLst>
    <p:embeddedFont>
      <p:font typeface="Cambria" panose="02040503050406030204" pitchFamily="18" charset="0"/>
      <p:regular r:id="rId3"/>
      <p:bold r:id="rId4"/>
      <p:italic r:id="rId5"/>
      <p:bold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Meta Pro Medium" panose="02000603040000020004" pitchFamily="2" charset="0"/>
      <p:regular r:id="rId11"/>
      <p:italic r:id="rId12"/>
    </p:embeddedFont>
    <p:embeddedFont>
      <p:font typeface="Meta Pro Cond Medium" panose="02000606030000020004" pitchFamily="2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840"/>
    <a:srgbClr val="1D9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9" d="100"/>
          <a:sy n="109" d="100"/>
        </p:scale>
        <p:origin x="1474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"/>
            <a:ext cx="10693400" cy="7555956"/>
          </a:xfrm>
          <a:prstGeom prst="rect">
            <a:avLst/>
          </a:prstGeom>
        </p:spPr>
      </p:pic>
      <p:sp>
        <p:nvSpPr>
          <p:cNvPr id="4" name="TextBox 14"/>
          <p:cNvSpPr txBox="1"/>
          <p:nvPr/>
        </p:nvSpPr>
        <p:spPr>
          <a:xfrm>
            <a:off x="1395788" y="2167190"/>
            <a:ext cx="7898644" cy="660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750"/>
              </a:lnSpc>
              <a:spcBef>
                <a:spcPct val="0"/>
              </a:spcBef>
            </a:pPr>
            <a:r>
              <a:rPr lang="tr-TR" sz="3600" b="1" spc="120" dirty="0">
                <a:solidFill>
                  <a:srgbClr val="1D99AE"/>
                </a:solidFill>
                <a:latin typeface="Meta Pro Cond Medium" panose="02000606030000020004" pitchFamily="2" charset="0"/>
                <a:ea typeface="The Seasons Bold"/>
                <a:cs typeface="The Seasons Bold"/>
                <a:sym typeface="The Seasons Bold"/>
              </a:rPr>
              <a:t>TEŞEKKÜR BELGESİ</a:t>
            </a:r>
            <a:endParaRPr lang="en-US" sz="3600" b="1" spc="120" dirty="0">
              <a:solidFill>
                <a:srgbClr val="1D99AE"/>
              </a:solidFill>
              <a:latin typeface="Meta Pro Cond Medium" panose="02000606030000020004" pitchFamily="2" charset="0"/>
              <a:ea typeface="The Seasons Bold"/>
              <a:cs typeface="The Seasons Bold"/>
              <a:sym typeface="The Seasons Bold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1395788" y="2696759"/>
            <a:ext cx="7898644" cy="10845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799"/>
              </a:lnSpc>
              <a:spcBef>
                <a:spcPct val="0"/>
              </a:spcBef>
            </a:pPr>
            <a:r>
              <a:rPr lang="tr-TR" sz="5000" dirty="0" smtClean="0">
                <a:solidFill>
                  <a:srgbClr val="323840"/>
                </a:solidFill>
                <a:latin typeface="Meta Pro Medium"/>
                <a:ea typeface="Sloop Script Pro"/>
                <a:cs typeface="Sloop Script Pro"/>
                <a:sym typeface="Sloop Script Pro"/>
              </a:rPr>
              <a:t>Adı ve Soyadı</a:t>
            </a:r>
            <a:endParaRPr lang="en-US" sz="5000" dirty="0">
              <a:solidFill>
                <a:srgbClr val="323840"/>
              </a:solidFill>
              <a:latin typeface="Meta Pro Medium"/>
              <a:ea typeface="Sloop Script Pro"/>
              <a:cs typeface="Sloop Script Pro"/>
              <a:sym typeface="Sloop Script Pro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1836497" y="6295865"/>
            <a:ext cx="2742207" cy="175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58"/>
              </a:lnSpc>
              <a:spcBef>
                <a:spcPct val="0"/>
              </a:spcBef>
            </a:pPr>
            <a:r>
              <a:rPr lang="tr-TR" sz="1100" b="1" spc="30" dirty="0" smtClean="0">
                <a:solidFill>
                  <a:srgbClr val="323840"/>
                </a:solidFill>
                <a:latin typeface="Meta Pro Cond Medium" panose="02000606030000020004" pitchFamily="2" charset="0"/>
                <a:ea typeface="The Seasons Bold"/>
                <a:cs typeface="The Seasons Bold"/>
                <a:sym typeface="The Seasons Bold"/>
              </a:rPr>
              <a:t>05</a:t>
            </a:r>
            <a:r>
              <a:rPr lang="en-US" sz="1100" b="1" spc="30" dirty="0" smtClean="0">
                <a:solidFill>
                  <a:srgbClr val="323840"/>
                </a:solidFill>
                <a:latin typeface="Meta Pro Cond Medium" panose="02000606030000020004" pitchFamily="2" charset="0"/>
                <a:ea typeface="The Seasons Bold"/>
                <a:cs typeface="The Seasons Bold"/>
                <a:sym typeface="The Seasons Bold"/>
              </a:rPr>
              <a:t>.0</a:t>
            </a:r>
            <a:r>
              <a:rPr lang="tr-TR" sz="1100" b="1" spc="30" dirty="0" smtClean="0">
                <a:solidFill>
                  <a:srgbClr val="323840"/>
                </a:solidFill>
                <a:latin typeface="Meta Pro Cond Medium" panose="02000606030000020004" pitchFamily="2" charset="0"/>
                <a:ea typeface="The Seasons Bold"/>
                <a:cs typeface="The Seasons Bold"/>
                <a:sym typeface="The Seasons Bold"/>
              </a:rPr>
              <a:t>5</a:t>
            </a:r>
            <a:r>
              <a:rPr lang="en-US" sz="1100" b="1" spc="30" dirty="0" smtClean="0">
                <a:solidFill>
                  <a:srgbClr val="323840"/>
                </a:solidFill>
                <a:latin typeface="Meta Pro Cond Medium" panose="02000606030000020004" pitchFamily="2" charset="0"/>
                <a:ea typeface="The Seasons Bold"/>
                <a:cs typeface="The Seasons Bold"/>
                <a:sym typeface="The Seasons Bold"/>
              </a:rPr>
              <a:t>.2025</a:t>
            </a:r>
            <a:endParaRPr lang="en-US" sz="1100" b="1" spc="30" dirty="0">
              <a:solidFill>
                <a:srgbClr val="323840"/>
              </a:solidFill>
              <a:latin typeface="Meta Pro Cond Medium" panose="02000606030000020004" pitchFamily="2" charset="0"/>
              <a:ea typeface="The Seasons Bold"/>
              <a:cs typeface="The Seasons Bold"/>
              <a:sym typeface="The Seasons Bold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1836497" y="6511822"/>
            <a:ext cx="2742207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9"/>
              </a:lnSpc>
              <a:spcBef>
                <a:spcPct val="0"/>
              </a:spcBef>
            </a:pPr>
            <a:r>
              <a:rPr lang="en-US" sz="1100" spc="23" dirty="0">
                <a:solidFill>
                  <a:srgbClr val="323840"/>
                </a:solidFill>
                <a:latin typeface="Meta Pro Cond Medium" panose="02000606030000020004" pitchFamily="2" charset="0"/>
                <a:ea typeface="The Seasons"/>
                <a:cs typeface="The Seasons"/>
                <a:sym typeface="The Seasons"/>
              </a:rPr>
              <a:t>Tarih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113296" y="6295865"/>
            <a:ext cx="2742207" cy="175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58"/>
              </a:lnSpc>
              <a:spcBef>
                <a:spcPct val="0"/>
              </a:spcBef>
            </a:pPr>
            <a:r>
              <a:rPr lang="tr-TR" sz="1100" b="1" spc="30" dirty="0" smtClean="0">
                <a:solidFill>
                  <a:srgbClr val="323840"/>
                </a:solidFill>
                <a:latin typeface="Meta Pro Cond Medium" panose="02000606030000020004" pitchFamily="2" charset="0"/>
                <a:ea typeface="The Seasons Bold"/>
                <a:cs typeface="The Seasons Bold"/>
                <a:sym typeface="The Seasons Bold"/>
              </a:rPr>
              <a:t>Adı ve Soyadı </a:t>
            </a:r>
            <a:r>
              <a:rPr lang="en-US" sz="1100" b="1" spc="30" dirty="0" smtClean="0">
                <a:solidFill>
                  <a:srgbClr val="323840"/>
                </a:solidFill>
                <a:latin typeface="Meta Pro Cond Medium" panose="02000606030000020004" pitchFamily="2" charset="0"/>
                <a:ea typeface="The Seasons Bold"/>
                <a:cs typeface="The Seasons Bold"/>
                <a:sym typeface="The Seasons Bold"/>
              </a:rPr>
              <a:t>/</a:t>
            </a:r>
            <a:r>
              <a:rPr lang="tr-TR" sz="1100" b="1" spc="30" dirty="0" smtClean="0">
                <a:solidFill>
                  <a:srgbClr val="323840"/>
                </a:solidFill>
                <a:latin typeface="Meta Pro Cond Medium" panose="02000606030000020004" pitchFamily="2" charset="0"/>
                <a:ea typeface="The Seasons Bold"/>
                <a:cs typeface="The Seasons Bold"/>
                <a:sym typeface="The Seasons Bold"/>
              </a:rPr>
              <a:t> </a:t>
            </a:r>
            <a:r>
              <a:rPr lang="en-US" sz="1100" b="1" spc="30" dirty="0" err="1" smtClean="0">
                <a:solidFill>
                  <a:srgbClr val="323840"/>
                </a:solidFill>
                <a:latin typeface="Meta Pro Cond Medium" panose="02000606030000020004" pitchFamily="2" charset="0"/>
                <a:ea typeface="The Seasons Bold"/>
                <a:cs typeface="The Seasons Bold"/>
                <a:sym typeface="The Seasons Bold"/>
              </a:rPr>
              <a:t>İmza</a:t>
            </a:r>
            <a:endParaRPr lang="en-US" sz="1100" b="1" spc="30" dirty="0">
              <a:solidFill>
                <a:srgbClr val="323840"/>
              </a:solidFill>
              <a:latin typeface="Meta Pro Cond Medium" panose="02000606030000020004" pitchFamily="2" charset="0"/>
              <a:ea typeface="The Seasons Bold"/>
              <a:cs typeface="The Seasons Bold"/>
              <a:sym typeface="The Seasons Bold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6140173" y="6516459"/>
            <a:ext cx="2742207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9"/>
              </a:lnSpc>
              <a:spcBef>
                <a:spcPct val="0"/>
              </a:spcBef>
            </a:pPr>
            <a:r>
              <a:rPr lang="en-US" sz="1100" spc="23" dirty="0" err="1">
                <a:solidFill>
                  <a:srgbClr val="323840"/>
                </a:solidFill>
                <a:latin typeface="Meta Pro Cond Medium" panose="02000606030000020004" pitchFamily="2" charset="0"/>
                <a:ea typeface="The Seasons"/>
                <a:cs typeface="The Seasons"/>
                <a:sym typeface="The Seasons"/>
              </a:rPr>
              <a:t>Takdim</a:t>
            </a:r>
            <a:r>
              <a:rPr lang="en-US" sz="1100" spc="23" dirty="0">
                <a:solidFill>
                  <a:srgbClr val="323840"/>
                </a:solidFill>
                <a:latin typeface="Meta Pro Cond Medium" panose="02000606030000020004" pitchFamily="2" charset="0"/>
                <a:ea typeface="The Seasons"/>
                <a:cs typeface="The Seasons"/>
                <a:sym typeface="The Seasons"/>
              </a:rPr>
              <a:t> Eden</a:t>
            </a:r>
          </a:p>
        </p:txBody>
      </p:sp>
      <p:sp>
        <p:nvSpPr>
          <p:cNvPr id="11" name="TextBox 15"/>
          <p:cNvSpPr txBox="1"/>
          <p:nvPr/>
        </p:nvSpPr>
        <p:spPr>
          <a:xfrm>
            <a:off x="1203839" y="4487309"/>
            <a:ext cx="8284319" cy="4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12000"/>
              </a:lnSpc>
              <a:spcAft>
                <a:spcPts val="800"/>
              </a:spcAft>
            </a:pPr>
            <a:r>
              <a:rPr lang="tr-TR" sz="1400" cap="all" dirty="0">
                <a:solidFill>
                  <a:srgbClr val="323840"/>
                </a:solidFill>
                <a:latin typeface="Meta Pro Cond Medium" panose="02000606030000020004" pitchFamily="2" charset="0"/>
              </a:rPr>
              <a:t>TÜRK-ALMAN </a:t>
            </a:r>
            <a:r>
              <a:rPr lang="tr-TR" sz="1400" cap="all" dirty="0" err="1">
                <a:solidFill>
                  <a:srgbClr val="323840"/>
                </a:solidFill>
                <a:latin typeface="Meta Pro Cond Medium" panose="02000606030000020004" pitchFamily="2" charset="0"/>
              </a:rPr>
              <a:t>ÜNİVERSİTESİnde</a:t>
            </a:r>
            <a:r>
              <a:rPr lang="tr-TR" sz="1400" cap="all" dirty="0">
                <a:solidFill>
                  <a:srgbClr val="323840"/>
                </a:solidFill>
                <a:latin typeface="Meta Pro Cond Medium" panose="02000606030000020004" pitchFamily="2" charset="0"/>
              </a:rPr>
              <a:t> / ÜNİVERSİTEMİZDE GERÇEKLEŞTİRMİŞ OLDUĞU …… başlıklı/ KONULU SUNUMU/konuşması İÇİN </a:t>
            </a:r>
            <a:r>
              <a:rPr lang="tr-TR" sz="1400" b="1" cap="all" dirty="0" err="1">
                <a:solidFill>
                  <a:srgbClr val="323840"/>
                </a:solidFill>
                <a:latin typeface="Meta Pro Cond Medium" panose="02000606030000020004" pitchFamily="2" charset="0"/>
              </a:rPr>
              <a:t>Ünvan</a:t>
            </a:r>
            <a:r>
              <a:rPr lang="tr-TR" sz="1400" b="1" cap="all" dirty="0">
                <a:solidFill>
                  <a:srgbClr val="323840"/>
                </a:solidFill>
                <a:latin typeface="Meta Pro Cond Medium" panose="02000606030000020004" pitchFamily="2" charset="0"/>
              </a:rPr>
              <a:t>, </a:t>
            </a:r>
            <a:r>
              <a:rPr lang="tr-TR" sz="1400" b="1" cap="all" dirty="0" smtClean="0">
                <a:solidFill>
                  <a:srgbClr val="323840"/>
                </a:solidFill>
                <a:latin typeface="Meta Pro Cond Medium" panose="02000606030000020004" pitchFamily="2" charset="0"/>
              </a:rPr>
              <a:t>adı, Soyadı</a:t>
            </a:r>
            <a:r>
              <a:rPr lang="tr-TR" sz="1400" cap="all" dirty="0">
                <a:solidFill>
                  <a:srgbClr val="323840"/>
                </a:solidFill>
                <a:latin typeface="Meta Pro Cond Medium" panose="02000606030000020004" pitchFamily="2" charset="0"/>
              </a:rPr>
              <a:t>  TEŞEKKÜR EDERİZ.</a:t>
            </a:r>
            <a:endParaRPr lang="tr-TR" sz="1400" cap="all" dirty="0">
              <a:solidFill>
                <a:srgbClr val="323840"/>
              </a:solidFill>
              <a:effectLst/>
              <a:latin typeface="Meta Pro Cond Medium" panose="020006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813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29</Words>
  <Application>Microsoft Office PowerPoint</Application>
  <PresentationFormat>Özel</PresentationFormat>
  <Paragraphs>7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11" baseType="lpstr">
      <vt:lpstr>The Seasons</vt:lpstr>
      <vt:lpstr>Cambria</vt:lpstr>
      <vt:lpstr>Calibri</vt:lpstr>
      <vt:lpstr>The Seasons Bold</vt:lpstr>
      <vt:lpstr>Sloop Script Pro</vt:lpstr>
      <vt:lpstr>Meta Pro Medium</vt:lpstr>
      <vt:lpstr>Meta Pro Cond Medium</vt:lpstr>
      <vt:lpstr>Arial</vt:lpstr>
      <vt:lpstr>Times New Roman</vt:lpstr>
      <vt:lpstr>Office Theme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Teşekkür Belgesi</dc:title>
  <dc:creator>İrem YILDIRIMTAŞI</dc:creator>
  <cp:lastModifiedBy>AYKUT TAMIR</cp:lastModifiedBy>
  <cp:revision>10</cp:revision>
  <dcterms:created xsi:type="dcterms:W3CDTF">2006-08-16T00:00:00Z</dcterms:created>
  <dcterms:modified xsi:type="dcterms:W3CDTF">2025-09-26T05:41:13Z</dcterms:modified>
  <dc:identifier>DAGl8nCAwxE</dc:identifier>
</cp:coreProperties>
</file>