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38"/>
  </p:normalViewPr>
  <p:slideViewPr>
    <p:cSldViewPr snapToGrid="0">
      <p:cViewPr varScale="1">
        <p:scale>
          <a:sx n="85" d="100"/>
          <a:sy n="85" d="100"/>
        </p:scale>
        <p:origin x="3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65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86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41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63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39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63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63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0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17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30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9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2A2020-60B0-4AE4-96A4-E034EA0F87ED}" type="datetimeFigureOut">
              <a:rPr lang="de-DE" smtClean="0"/>
              <a:t>30.04.25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95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EF7518-2486-3B3A-5E62-F07478F24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80BD4EF-6FAF-0AAF-5F03-D9CED2DE2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3770"/>
            <a:ext cx="6858000" cy="969846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8547D04A-E567-F5B2-4FA7-37499CCFD9A6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0091797-F39D-166B-27E5-C7110A9EF463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4C18E53D-7EDF-0093-0FD9-38AB049FF9F4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54E5CF5-8F64-34E1-2609-68FD789B7D02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7E118767-E2A0-592C-3F04-F4FB5D8B28AC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30219FD9-16E1-0973-EEEA-15916FA43BEE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8A928C6B-34F2-BDC2-E54C-4D6CD627D00F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95D6A59-3F0E-99EF-DE61-E6421BC60867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20ED6FF0-FC18-2D4F-66AC-0A7F159618FF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99057DC5-C082-E2FF-BF5C-B72920F31C8A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>
                <a:latin typeface="Meta Pro Medium"/>
              </a:rPr>
              <a:t>Ü</a:t>
            </a:r>
            <a:r>
              <a:rPr lang="tr-TR" sz="1996" b="1">
                <a:latin typeface="Meta Pro Medium"/>
              </a:rPr>
              <a:t>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İsim/Soy İsim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A99753AD-FD7F-96CE-8138-04055DD7A3B8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530879F1-0551-29BF-0951-39A9DFFC043C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756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8995F6-9E5E-4280-A940-2D99DEA86F19}">
  <ds:schemaRefs>
    <ds:schemaRef ds:uri="http://schemas.microsoft.com/office/infopath/2007/PartnerControls"/>
    <ds:schemaRef ds:uri="c650676e-df66-4b4f-b970-08f5d85a1413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E15FAB2-F1B1-461C-A97D-105BC60FC6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A663F7-CAF3-4998-A6E4-5085990DFD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36</Words>
  <Application>Microsoft Macintosh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Meta Pro Medium</vt:lpstr>
      <vt:lpstr>Segoe UI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BETUL SEN</dc:creator>
  <cp:lastModifiedBy>Microsoft Office User</cp:lastModifiedBy>
  <cp:revision>2</cp:revision>
  <dcterms:created xsi:type="dcterms:W3CDTF">2025-04-29T17:07:45Z</dcterms:created>
  <dcterms:modified xsi:type="dcterms:W3CDTF">2025-04-30T11:01:31Z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