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4578" y="733179"/>
            <a:ext cx="6322845" cy="6093642"/>
          </a:xfrm>
          <a:custGeom>
            <a:avLst/>
            <a:gdLst/>
            <a:ahLst/>
            <a:cxnLst/>
            <a:rect l="l" t="t" r="r" b="b"/>
            <a:pathLst>
              <a:path w="6322845" h="6093642">
                <a:moveTo>
                  <a:pt x="0" y="0"/>
                </a:moveTo>
                <a:lnTo>
                  <a:pt x="6322844" y="0"/>
                </a:lnTo>
                <a:lnTo>
                  <a:pt x="6322844" y="6093642"/>
                </a:lnTo>
                <a:lnTo>
                  <a:pt x="0" y="6093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785718" y="2710281"/>
            <a:ext cx="912886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799"/>
              </a:lnSpc>
              <a:spcBef>
                <a:spcPct val="0"/>
              </a:spcBef>
            </a:pPr>
            <a:r>
              <a:rPr lang="tr-TR" sz="5000" dirty="0">
                <a:latin typeface="Meta Pro Medium"/>
              </a:rPr>
              <a:t>Name </a:t>
            </a:r>
            <a:r>
              <a:rPr lang="tr-TR" sz="5000" dirty="0" err="1" smtClean="0">
                <a:latin typeface="Meta Pro Medium"/>
              </a:rPr>
              <a:t>und</a:t>
            </a:r>
            <a:r>
              <a:rPr lang="tr-TR" sz="5000" dirty="0" smtClean="0">
                <a:latin typeface="Meta Pro Medium"/>
              </a:rPr>
              <a:t> </a:t>
            </a:r>
            <a:r>
              <a:rPr lang="tr-TR" sz="5000" dirty="0" err="1">
                <a:latin typeface="Meta Pro Medium"/>
              </a:rPr>
              <a:t>Nachname</a:t>
            </a:r>
            <a:endParaRPr lang="en-US" sz="5000" dirty="0">
              <a:solidFill>
                <a:srgbClr val="00000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203060" y="3966342"/>
            <a:ext cx="4276800" cy="400950"/>
          </a:xfrm>
          <a:custGeom>
            <a:avLst/>
            <a:gdLst/>
            <a:ahLst/>
            <a:cxnLst/>
            <a:rect l="l" t="t" r="r" b="b"/>
            <a:pathLst>
              <a:path w="4276800" h="400950">
                <a:moveTo>
                  <a:pt x="0" y="0"/>
                </a:moveTo>
                <a:lnTo>
                  <a:pt x="4276800" y="0"/>
                </a:lnTo>
                <a:lnTo>
                  <a:pt x="4276800" y="400950"/>
                </a:lnTo>
                <a:lnTo>
                  <a:pt x="0" y="400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8651472" y="793922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0" y="0"/>
                </a:moveTo>
                <a:lnTo>
                  <a:pt x="1284528" y="0"/>
                </a:lnTo>
                <a:lnTo>
                  <a:pt x="1284528" y="1284528"/>
                </a:lnTo>
                <a:lnTo>
                  <a:pt x="0" y="12845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836497" y="6295865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36497" y="6510924"/>
            <a:ext cx="2742207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49"/>
              </a:lnSpc>
              <a:spcBef>
                <a:spcPct val="0"/>
              </a:spcBef>
            </a:pPr>
            <a:r>
              <a:rPr lang="tr-TR" sz="1100" dirty="0" err="1">
                <a:latin typeface="Meta Pro Medium"/>
              </a:rPr>
              <a:t>Datum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13296" y="6295865"/>
            <a:ext cx="2742207" cy="18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dirty="0" smtClean="0">
                <a:latin typeface="Meta Pro Medium"/>
              </a:rPr>
              <a:t>Name </a:t>
            </a:r>
            <a:r>
              <a:rPr lang="tr-TR" sz="1100" b="1" dirty="0" err="1" smtClean="0">
                <a:latin typeface="Meta Pro Medium"/>
              </a:rPr>
              <a:t>und</a:t>
            </a:r>
            <a:r>
              <a:rPr lang="tr-TR" sz="1100" b="1" dirty="0" smtClean="0">
                <a:latin typeface="Meta Pro Medium"/>
              </a:rPr>
              <a:t> </a:t>
            </a:r>
            <a:r>
              <a:rPr lang="tr-TR" sz="1100" b="1" dirty="0" err="1" smtClean="0">
                <a:latin typeface="Meta Pro Medium"/>
              </a:rPr>
              <a:t>Nachname</a:t>
            </a:r>
            <a:r>
              <a:rPr lang="tr-TR" sz="1100" b="1" dirty="0" smtClean="0">
                <a:latin typeface="Meta Pro Medium"/>
              </a:rPr>
              <a:t> </a:t>
            </a:r>
            <a:r>
              <a:rPr lang="tr-TR" sz="1100" b="1" dirty="0">
                <a:latin typeface="Meta Pro Medium"/>
              </a:rPr>
              <a:t>/ </a:t>
            </a:r>
            <a:r>
              <a:rPr lang="tr-TR" sz="1100" b="1" dirty="0" err="1">
                <a:latin typeface="Meta Pro Medium"/>
              </a:rPr>
              <a:t>Unterschrift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40173" y="6516459"/>
            <a:ext cx="2742207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49"/>
              </a:lnSpc>
              <a:spcBef>
                <a:spcPct val="0"/>
              </a:spcBef>
            </a:pPr>
            <a:r>
              <a:rPr lang="tr-TR" sz="1100" dirty="0" err="1">
                <a:latin typeface="Meta Pro Medium"/>
              </a:rPr>
              <a:t>Überreicht</a:t>
            </a:r>
            <a:r>
              <a:rPr lang="tr-TR" sz="1100" dirty="0">
                <a:latin typeface="Meta Pro Medium"/>
              </a:rPr>
              <a:t> </a:t>
            </a:r>
            <a:r>
              <a:rPr lang="tr-TR" sz="1100" dirty="0" err="1">
                <a:latin typeface="Meta Pro Medium"/>
              </a:rPr>
              <a:t>von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2" name="Freeform 12"/>
          <p:cNvSpPr/>
          <p:nvPr/>
        </p:nvSpPr>
        <p:spPr>
          <a:xfrm flipH="1" flipV="1">
            <a:off x="757175" y="5484245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1284528" y="1284528"/>
                </a:moveTo>
                <a:lnTo>
                  <a:pt x="0" y="1284528"/>
                </a:lnTo>
                <a:lnTo>
                  <a:pt x="0" y="0"/>
                </a:lnTo>
                <a:lnTo>
                  <a:pt x="1284528" y="0"/>
                </a:lnTo>
                <a:lnTo>
                  <a:pt x="1284528" y="12845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777029" y="2177506"/>
            <a:ext cx="912886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tr-TR" sz="5500" b="1" dirty="0">
                <a:latin typeface="Meta Pro Medium"/>
              </a:rPr>
              <a:t>DANKSAGUNGSURKUNDE</a:t>
            </a:r>
            <a:endParaRPr lang="en-US" sz="5500" b="1" spc="12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31815" y="4540758"/>
            <a:ext cx="781929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dirty="0" smtClean="0">
                <a:latin typeface="Meta Pro Medium"/>
              </a:rPr>
              <a:t>WIR DANKEN </a:t>
            </a:r>
            <a:r>
              <a:rPr lang="de-DE" sz="1400" b="1" dirty="0" smtClean="0">
                <a:latin typeface="Meta Pro Medium"/>
              </a:rPr>
              <a:t>[TITEL, VORNAME, NACHNAME] </a:t>
            </a:r>
            <a:r>
              <a:rPr lang="de-DE" sz="1400" dirty="0" smtClean="0">
                <a:latin typeface="Meta Pro Medium"/>
              </a:rPr>
              <a:t>HERZLICH FÜR SEINEN/IHREN VORTRAG </a:t>
            </a:r>
            <a:r>
              <a:rPr lang="tr-TR" sz="1400" dirty="0" smtClean="0">
                <a:latin typeface="Meta Pro Medium"/>
              </a:rPr>
              <a:t>ODER</a:t>
            </a:r>
            <a:r>
              <a:rPr lang="de-DE" sz="1400" dirty="0" smtClean="0">
                <a:latin typeface="Meta Pro Medium"/>
              </a:rPr>
              <a:t> SEINE/IHRE PRÄSENTATION MIT DEM TITEL / ZUM THEMA „……“, DEN/DIE ER/SIE AN UNSERER UNIVERSITÄT / AN DER TÜRKISCH-DEUTSCHEN UNIVERSITÄT GEHALTEN HAT.</a:t>
            </a:r>
            <a:endParaRPr lang="de-DE" sz="1400" dirty="0">
              <a:latin typeface="Meta Pr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52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Sloop Script Pro</vt:lpstr>
      <vt:lpstr>Arial</vt:lpstr>
      <vt:lpstr>The Seasons</vt:lpstr>
      <vt:lpstr>Calibri</vt:lpstr>
      <vt:lpstr>The Seasons Bold</vt:lpstr>
      <vt:lpstr>Meta Pro Medium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İrem YILDIRIMTAŞI</cp:lastModifiedBy>
  <cp:revision>9</cp:revision>
  <dcterms:created xsi:type="dcterms:W3CDTF">2006-08-16T00:00:00Z</dcterms:created>
  <dcterms:modified xsi:type="dcterms:W3CDTF">2025-05-06T11:20:46Z</dcterms:modified>
  <dc:identifier>DAGl8nCAwxE</dc:identifier>
</cp:coreProperties>
</file>