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38"/>
  </p:normalViewPr>
  <p:slideViewPr>
    <p:cSldViewPr snapToGrid="0">
      <p:cViewPr varScale="1">
        <p:scale>
          <a:sx n="85" d="100"/>
          <a:sy n="85" d="100"/>
        </p:scale>
        <p:origin x="3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992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59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255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56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34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33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816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53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91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835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31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B3F40-3626-4FC0-96BF-C6A8E14B6321}" type="datetimeFigureOut">
              <a:rPr lang="de-DE" smtClean="0"/>
              <a:t>30.04.25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1C08B8-659C-45CE-9FD3-28CB2EE4DAF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52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22948-A547-C486-5454-1E7B3D1BC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metin, ekran görüntüsü, açık mavi, yazı tipi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AF479B6-2948-E5DE-0C5F-33953C48E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03770"/>
            <a:ext cx="6858000" cy="9698461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F02DBFC8-4B76-7710-F636-4B705D882285}"/>
              </a:ext>
            </a:extLst>
          </p:cNvPr>
          <p:cNvSpPr txBox="1"/>
          <p:nvPr/>
        </p:nvSpPr>
        <p:spPr>
          <a:xfrm>
            <a:off x="417211" y="3088828"/>
            <a:ext cx="2966039" cy="6980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r-TR" sz="1996" b="1" dirty="0" err="1">
                <a:latin typeface="Meta Pro Medium"/>
              </a:rPr>
              <a:t>Ünvan</a:t>
            </a:r>
            <a:endParaRPr lang="tr-TR" sz="1633" dirty="0">
              <a:latin typeface="Meta Pro Medium"/>
            </a:endParaRPr>
          </a:p>
          <a:p>
            <a:pPr algn="r"/>
            <a:r>
              <a:rPr lang="tr-TR" sz="1996" b="1" dirty="0">
                <a:latin typeface="Meta Pro Medium"/>
              </a:rPr>
              <a:t>İsim/Soy İsim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832E2D21-72A5-99B9-D384-7EC2B12DB808}"/>
              </a:ext>
            </a:extLst>
          </p:cNvPr>
          <p:cNvSpPr txBox="1"/>
          <p:nvPr/>
        </p:nvSpPr>
        <p:spPr>
          <a:xfrm>
            <a:off x="421957" y="4348804"/>
            <a:ext cx="2966041" cy="251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tr-TR" sz="1542" b="1" dirty="0">
                <a:latin typeface="Meta Pro Medium"/>
                <a:cs typeface="Segoe UI"/>
              </a:rPr>
              <a:t>Mühendislik Fakültesi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F60931DA-A2CF-53D2-632C-21A14CDBD200}"/>
              </a:ext>
            </a:extLst>
          </p:cNvPr>
          <p:cNvSpPr txBox="1"/>
          <p:nvPr/>
        </p:nvSpPr>
        <p:spPr>
          <a:xfrm>
            <a:off x="431751" y="4613376"/>
            <a:ext cx="2966041" cy="266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en-US" sz="1996" b="1" dirty="0">
                <a:latin typeface="Meta Pro Medium"/>
                <a:cs typeface="Segoe UI"/>
              </a:rPr>
              <a:t>BÖLÜM ADI</a:t>
            </a:r>
            <a:endParaRPr lang="tr-TR" sz="1633" b="1">
              <a:latin typeface="Meta Pro Medium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4292A98E-30DA-0762-9F58-39ED06D7AAF6}"/>
              </a:ext>
            </a:extLst>
          </p:cNvPr>
          <p:cNvSpPr txBox="1"/>
          <p:nvPr/>
        </p:nvSpPr>
        <p:spPr>
          <a:xfrm>
            <a:off x="3284174" y="3088828"/>
            <a:ext cx="2966039" cy="6980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r-TR" sz="1996" b="1" dirty="0" err="1">
                <a:latin typeface="Meta Pro Medium"/>
              </a:rPr>
              <a:t>Ünvan</a:t>
            </a:r>
            <a:endParaRPr lang="tr-TR" sz="1633" dirty="0">
              <a:latin typeface="Meta Pro Medium"/>
            </a:endParaRPr>
          </a:p>
          <a:p>
            <a:pPr algn="r"/>
            <a:r>
              <a:rPr lang="tr-TR" sz="1996" b="1" dirty="0">
                <a:latin typeface="Meta Pro Medium"/>
              </a:rPr>
              <a:t>İsim/Soy İsim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B09CC658-05FE-D8FE-CF7C-BC5A0D7A711C}"/>
              </a:ext>
            </a:extLst>
          </p:cNvPr>
          <p:cNvSpPr txBox="1"/>
          <p:nvPr/>
        </p:nvSpPr>
        <p:spPr>
          <a:xfrm>
            <a:off x="3288919" y="4348804"/>
            <a:ext cx="2966041" cy="251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tr-TR" sz="1542" b="1" dirty="0">
                <a:latin typeface="Meta Pro Medium"/>
                <a:cs typeface="Segoe UI"/>
              </a:rPr>
              <a:t>Mühendislik Fakültesi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D0D12125-35B0-8822-466E-2C1EDC4DC0DB}"/>
              </a:ext>
            </a:extLst>
          </p:cNvPr>
          <p:cNvSpPr txBox="1"/>
          <p:nvPr/>
        </p:nvSpPr>
        <p:spPr>
          <a:xfrm>
            <a:off x="3298714" y="4613376"/>
            <a:ext cx="2966041" cy="266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en-US" sz="1996" b="1" dirty="0">
                <a:latin typeface="Meta Pro Medium"/>
                <a:cs typeface="Segoe UI"/>
              </a:rPr>
              <a:t>BÖLÜM ADI</a:t>
            </a:r>
            <a:endParaRPr lang="tr-TR" sz="1633" b="1">
              <a:latin typeface="Meta Pro Medium"/>
            </a:endParaRP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E00BB903-6D52-72DC-CCBB-93FF1B104224}"/>
              </a:ext>
            </a:extLst>
          </p:cNvPr>
          <p:cNvSpPr txBox="1"/>
          <p:nvPr/>
        </p:nvSpPr>
        <p:spPr>
          <a:xfrm>
            <a:off x="417211" y="6959954"/>
            <a:ext cx="2966039" cy="6980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r-TR" sz="1996" b="1" dirty="0" err="1">
                <a:latin typeface="Meta Pro Medium"/>
              </a:rPr>
              <a:t>Ünvan</a:t>
            </a:r>
            <a:endParaRPr lang="tr-TR" sz="1633" dirty="0">
              <a:latin typeface="Meta Pro Medium"/>
            </a:endParaRPr>
          </a:p>
          <a:p>
            <a:pPr algn="r"/>
            <a:r>
              <a:rPr lang="tr-TR" sz="1996" b="1" dirty="0">
                <a:latin typeface="Meta Pro Medium"/>
              </a:rPr>
              <a:t>İsim/Soy İsim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95BC0044-DF71-2F9B-0AED-5B165C2B5DA0}"/>
              </a:ext>
            </a:extLst>
          </p:cNvPr>
          <p:cNvSpPr txBox="1"/>
          <p:nvPr/>
        </p:nvSpPr>
        <p:spPr>
          <a:xfrm>
            <a:off x="421957" y="8219930"/>
            <a:ext cx="2966041" cy="251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tr-TR" sz="1542" b="1" dirty="0">
                <a:latin typeface="Meta Pro Medium"/>
                <a:cs typeface="Segoe UI"/>
              </a:rPr>
              <a:t>Mühendislik Fakültesi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FFB3A881-3654-8005-2AC2-60CAEC53E0B9}"/>
              </a:ext>
            </a:extLst>
          </p:cNvPr>
          <p:cNvSpPr txBox="1"/>
          <p:nvPr/>
        </p:nvSpPr>
        <p:spPr>
          <a:xfrm>
            <a:off x="431751" y="8484502"/>
            <a:ext cx="2966041" cy="266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en-US" sz="1996" b="1" dirty="0">
                <a:latin typeface="Meta Pro Medium"/>
                <a:cs typeface="Segoe UI"/>
              </a:rPr>
              <a:t>BÖLÜM ADI</a:t>
            </a:r>
            <a:endParaRPr lang="tr-TR" sz="1633" b="1">
              <a:latin typeface="Meta Pro Medium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D2A2B3CC-7334-8F91-15E0-BE6DAEF105C6}"/>
              </a:ext>
            </a:extLst>
          </p:cNvPr>
          <p:cNvSpPr txBox="1"/>
          <p:nvPr/>
        </p:nvSpPr>
        <p:spPr>
          <a:xfrm>
            <a:off x="3284174" y="6959954"/>
            <a:ext cx="2966039" cy="6980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r-TR" sz="1996" b="1" dirty="0">
                <a:latin typeface="Meta Pro Medium"/>
              </a:rPr>
              <a:t>Ü</a:t>
            </a:r>
            <a:r>
              <a:rPr lang="tr-TR" sz="1996" b="1">
                <a:latin typeface="Meta Pro Medium"/>
              </a:rPr>
              <a:t>nvan</a:t>
            </a:r>
            <a:endParaRPr lang="tr-TR" sz="1633" dirty="0">
              <a:latin typeface="Meta Pro Medium"/>
            </a:endParaRPr>
          </a:p>
          <a:p>
            <a:pPr algn="r"/>
            <a:r>
              <a:rPr lang="tr-TR" sz="1996" b="1" dirty="0">
                <a:latin typeface="Meta Pro Medium"/>
              </a:rPr>
              <a:t>İsim/Soy İsim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D9C7E5D9-A7FC-F0C6-5B6D-0D85B222C58A}"/>
              </a:ext>
            </a:extLst>
          </p:cNvPr>
          <p:cNvSpPr txBox="1"/>
          <p:nvPr/>
        </p:nvSpPr>
        <p:spPr>
          <a:xfrm>
            <a:off x="3288919" y="8219930"/>
            <a:ext cx="2966041" cy="2513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tr-TR" sz="1542" b="1" dirty="0">
                <a:latin typeface="Meta Pro Medium"/>
                <a:cs typeface="Segoe UI"/>
              </a:rPr>
              <a:t>Mühendislik Fakültesi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A95BBEF5-28A9-FCB9-F27F-2842D48A71F0}"/>
              </a:ext>
            </a:extLst>
          </p:cNvPr>
          <p:cNvSpPr txBox="1"/>
          <p:nvPr/>
        </p:nvSpPr>
        <p:spPr>
          <a:xfrm>
            <a:off x="3298714" y="8484502"/>
            <a:ext cx="2966041" cy="2667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2953" tIns="41476" rIns="82953" bIns="41476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ts val="1225"/>
              </a:lnSpc>
            </a:pPr>
            <a:r>
              <a:rPr lang="en-US" sz="1996" b="1" dirty="0">
                <a:latin typeface="Meta Pro Medium"/>
                <a:cs typeface="Segoe UI"/>
              </a:rPr>
              <a:t>BÖLÜM ADI</a:t>
            </a:r>
            <a:endParaRPr lang="tr-TR" sz="1633" b="1">
              <a:latin typeface="Meta Pro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8075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342774F45CAE144A8542FBC9B10A7826" ma:contentTypeVersion="8" ma:contentTypeDescription="Yeni belge oluşturun." ma:contentTypeScope="" ma:versionID="acd9ade097b0de2674dd42f64763d42f">
  <xsd:schema xmlns:xsd="http://www.w3.org/2001/XMLSchema" xmlns:xs="http://www.w3.org/2001/XMLSchema" xmlns:p="http://schemas.microsoft.com/office/2006/metadata/properties" xmlns:ns3="c650676e-df66-4b4f-b970-08f5d85a1413" targetNamespace="http://schemas.microsoft.com/office/2006/metadata/properties" ma:root="true" ma:fieldsID="868f176d8084cf7290c4ecff15f90e75" ns3:_="">
    <xsd:import namespace="c650676e-df66-4b4f-b970-08f5d85a14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50676e-df66-4b4f-b970-08f5d85a14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50676e-df66-4b4f-b970-08f5d85a1413" xsi:nil="true"/>
  </documentManagement>
</p:properties>
</file>

<file path=customXml/itemProps1.xml><?xml version="1.0" encoding="utf-8"?>
<ds:datastoreItem xmlns:ds="http://schemas.openxmlformats.org/officeDocument/2006/customXml" ds:itemID="{A14AC460-9ED7-4F5A-B9F0-0491D6A74A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50676e-df66-4b4f-b970-08f5d85a14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3CE03D-2051-4577-95E0-18CCA03B0E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44426F-CA0D-4772-880C-F664408E13A5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c650676e-df66-4b4f-b970-08f5d85a1413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</Words>
  <Application>Microsoft Macintosh PowerPoint</Application>
  <PresentationFormat>A4 Kağıt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Meta Pro Medium</vt:lpstr>
      <vt:lpstr>Segoe UI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BETUL SEN</dc:creator>
  <cp:lastModifiedBy>Microsoft Office User</cp:lastModifiedBy>
  <cp:revision>3</cp:revision>
  <dcterms:created xsi:type="dcterms:W3CDTF">2025-04-29T17:04:49Z</dcterms:created>
  <dcterms:modified xsi:type="dcterms:W3CDTF">2025-04-30T11:00:21Z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0x010100342774F45CAE144A8542FBC9B10A7826</vt:lpwstr>
  </property>
</Properties>
</file>