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Meta Pro Medium" panose="02000503040000020004" pitchFamily="2" charset="0"/>
      <p:regular r:id="rId3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99" autoAdjust="0"/>
    <p:restoredTop sz="94710" autoAdjust="0"/>
  </p:normalViewPr>
  <p:slideViewPr>
    <p:cSldViewPr>
      <p:cViewPr varScale="1">
        <p:scale>
          <a:sx n="116" d="100"/>
          <a:sy n="116" d="100"/>
        </p:scale>
        <p:origin x="32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047FE-7ED3-F45C-8354-6B2BB49E5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7A96B3A-C4AB-6597-9867-A9EA1C946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42209" y="5907541"/>
            <a:ext cx="11166964" cy="1817073"/>
          </a:xfrm>
          <a:prstGeom prst="rect">
            <a:avLst/>
          </a:prstGeom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7145EDDD-AB70-B86E-B8EE-A817E15368DA}"/>
              </a:ext>
            </a:extLst>
          </p:cNvPr>
          <p:cNvSpPr txBox="1"/>
          <p:nvPr/>
        </p:nvSpPr>
        <p:spPr>
          <a:xfrm>
            <a:off x="1392138" y="2696759"/>
            <a:ext cx="7898644" cy="11219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9799"/>
              </a:lnSpc>
              <a:spcBef>
                <a:spcPct val="0"/>
              </a:spcBef>
            </a:pPr>
            <a:r>
              <a:rPr lang="tr-TR" sz="5000" dirty="0">
                <a:solidFill>
                  <a:srgbClr val="00000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Name </a:t>
            </a:r>
            <a:r>
              <a:rPr lang="tr-TR" sz="5000" dirty="0" err="1">
                <a:solidFill>
                  <a:srgbClr val="00000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und</a:t>
            </a:r>
            <a:r>
              <a:rPr lang="tr-TR" sz="5000" dirty="0">
                <a:solidFill>
                  <a:srgbClr val="00000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 </a:t>
            </a:r>
            <a:r>
              <a:rPr lang="tr-TR" sz="5000" dirty="0" err="1">
                <a:solidFill>
                  <a:srgbClr val="00000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Nachname</a:t>
            </a:r>
            <a:endParaRPr lang="en-US" sz="5000" dirty="0">
              <a:solidFill>
                <a:srgbClr val="000000"/>
              </a:solidFill>
              <a:latin typeface="Meta Pro Medium"/>
              <a:ea typeface="Sloop Script Pro"/>
              <a:cs typeface="Sloop Script Pro"/>
              <a:sym typeface="Sloop Script Pro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BAEFFFB-DF4A-F0A1-7518-84A7CB9BDFDC}"/>
              </a:ext>
            </a:extLst>
          </p:cNvPr>
          <p:cNvSpPr txBox="1"/>
          <p:nvPr/>
        </p:nvSpPr>
        <p:spPr>
          <a:xfrm>
            <a:off x="1836497" y="5775339"/>
            <a:ext cx="2742207" cy="175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05</a:t>
            </a:r>
            <a:r>
              <a:rPr lang="en-US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.0</a:t>
            </a:r>
            <a:r>
              <a:rPr lang="tr-TR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5</a:t>
            </a:r>
            <a:r>
              <a:rPr lang="en-US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.2025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B341384-88FD-5B21-F5AF-7D7012660A0D}"/>
              </a:ext>
            </a:extLst>
          </p:cNvPr>
          <p:cNvSpPr txBox="1"/>
          <p:nvPr/>
        </p:nvSpPr>
        <p:spPr>
          <a:xfrm>
            <a:off x="1836497" y="6084323"/>
            <a:ext cx="2742207" cy="1452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49"/>
              </a:lnSpc>
              <a:spcBef>
                <a:spcPct val="0"/>
              </a:spcBef>
            </a:pPr>
            <a:r>
              <a:rPr lang="en-US" sz="1100" spc="23" dirty="0">
                <a:solidFill>
                  <a:srgbClr val="000000"/>
                </a:solidFill>
                <a:latin typeface="Meta Pro Medium"/>
                <a:ea typeface="The Seasons"/>
                <a:cs typeface="The Seasons"/>
                <a:sym typeface="The Seasons"/>
              </a:rPr>
              <a:t>Datum</a:t>
            </a:r>
          </a:p>
        </p:txBody>
      </p:sp>
      <p:pic>
        <p:nvPicPr>
          <p:cNvPr id="7" name="Resim 6" descr="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E7AB473-A7BF-AA2F-52DB-DA45721A9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663" y="-152537"/>
            <a:ext cx="11166964" cy="1817073"/>
          </a:xfrm>
          <a:prstGeom prst="rect">
            <a:avLst/>
          </a:prstGeom>
        </p:spPr>
      </p:pic>
      <p:sp>
        <p:nvSpPr>
          <p:cNvPr id="10" name="TextBox 10">
            <a:extLst>
              <a:ext uri="{FF2B5EF4-FFF2-40B4-BE49-F238E27FC236}">
                <a16:creationId xmlns:a16="http://schemas.microsoft.com/office/drawing/2014/main" id="{DE498901-54AF-015D-6ACA-2F1CFFB961EE}"/>
              </a:ext>
            </a:extLst>
          </p:cNvPr>
          <p:cNvSpPr txBox="1"/>
          <p:nvPr/>
        </p:nvSpPr>
        <p:spPr>
          <a:xfrm>
            <a:off x="6113296" y="5766876"/>
            <a:ext cx="2742207" cy="1843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Name </a:t>
            </a:r>
            <a:r>
              <a:rPr lang="tr-TR" sz="1100" b="1" spc="30" dirty="0" err="1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und</a:t>
            </a:r>
            <a:r>
              <a:rPr lang="tr-TR" sz="1100" b="1" spc="30" dirty="0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 </a:t>
            </a:r>
            <a:r>
              <a:rPr lang="tr-TR" sz="1100" b="1" spc="30" dirty="0" err="1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Nachname</a:t>
            </a:r>
            <a:r>
              <a:rPr lang="tr-TR" sz="1100" b="1" spc="30" dirty="0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 / </a:t>
            </a:r>
            <a:r>
              <a:rPr lang="tr-TR" sz="1100" b="1" spc="30" dirty="0" err="1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Unterschrift</a:t>
            </a:r>
            <a:endParaRPr lang="tr-TR" sz="1100" b="1" spc="30" dirty="0">
              <a:latin typeface="Meta Pro Cond Medium" panose="02000606030000020004" pitchFamily="2" charset="0"/>
              <a:ea typeface="The Seasons Bold"/>
              <a:cs typeface="The Seasons Bold"/>
              <a:sym typeface="The Seasons Bold"/>
            </a:endParaRP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6904CAE5-878F-43C6-1042-48DD9F83DB6A}"/>
              </a:ext>
            </a:extLst>
          </p:cNvPr>
          <p:cNvSpPr txBox="1"/>
          <p:nvPr/>
        </p:nvSpPr>
        <p:spPr>
          <a:xfrm>
            <a:off x="6140173" y="6084323"/>
            <a:ext cx="2742207" cy="145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1149"/>
              </a:lnSpc>
              <a:spcBef>
                <a:spcPct val="0"/>
              </a:spcBef>
            </a:pPr>
            <a:r>
              <a:rPr lang="en-US" sz="1100" b="1" spc="23" dirty="0" err="1">
                <a:latin typeface="Meta Pro Cond Medium" panose="02000606030000020004" pitchFamily="2" charset="0"/>
                <a:ea typeface="The Seasons"/>
                <a:cs typeface="The Seasons"/>
                <a:sym typeface="The Seasons"/>
              </a:rPr>
              <a:t>Überreicht</a:t>
            </a:r>
            <a:r>
              <a:rPr lang="en-US" sz="1100" b="1" spc="23" dirty="0">
                <a:latin typeface="Meta Pro Cond Medium" panose="02000606030000020004" pitchFamily="2" charset="0"/>
                <a:ea typeface="The Seasons"/>
                <a:cs typeface="The Seasons"/>
                <a:sym typeface="The Seasons"/>
              </a:rPr>
              <a:t> von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3B6CAA51-ADB9-5D1E-F770-411BB7C7DE8A}"/>
              </a:ext>
            </a:extLst>
          </p:cNvPr>
          <p:cNvSpPr txBox="1"/>
          <p:nvPr/>
        </p:nvSpPr>
        <p:spPr>
          <a:xfrm>
            <a:off x="1399439" y="2167190"/>
            <a:ext cx="7898644" cy="776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ts val="5750"/>
              </a:lnSpc>
              <a:spcBef>
                <a:spcPct val="0"/>
              </a:spcBef>
            </a:pPr>
            <a:r>
              <a:rPr lang="tr-TR" sz="5600" b="1" spc="120" dirty="0">
                <a:latin typeface="Meta Pro Cond Medium" panose="02000606030000020004" pitchFamily="2" charset="0"/>
                <a:ea typeface="The Seasons Bold"/>
                <a:cs typeface="The Seasons Bold"/>
                <a:sym typeface="The Seasons Bold"/>
              </a:rPr>
              <a:t>DANKSAGUNGSURKUNDE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CCEB6B87-CC8D-BA6C-7281-715C38492936}"/>
              </a:ext>
            </a:extLst>
          </p:cNvPr>
          <p:cNvSpPr txBox="1"/>
          <p:nvPr/>
        </p:nvSpPr>
        <p:spPr>
          <a:xfrm>
            <a:off x="1203839" y="4487309"/>
            <a:ext cx="8284319" cy="7146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2000"/>
              </a:lnSpc>
              <a:spcAft>
                <a:spcPts val="800"/>
              </a:spcAft>
            </a:pPr>
            <a:r>
              <a:rPr lang="de-DE" sz="1400" cap="all" dirty="0">
                <a:solidFill>
                  <a:srgbClr val="323840"/>
                </a:solidFill>
                <a:latin typeface="Meta Pro Cond Medium" panose="02000606030000020004" pitchFamily="2" charset="0"/>
              </a:rPr>
              <a:t>WIR DANKEN [TITEL, VORNAME, NACHNAME] HERZLICH FÜR SEINEN/IHREN VORTRAG ODER SEINE/IHRE PRÄSENTATION MIT DEM TITEL / ZUM THEMA „……“, DEN/DIE ER/SIE AN UNSERER UNIVERSITÄT / AN DER TÜRKISCH-DEUTSCHEN UNIVERSITÄT GEHALTEN HAT.</a:t>
            </a:r>
          </a:p>
        </p:txBody>
      </p:sp>
      <p:pic>
        <p:nvPicPr>
          <p:cNvPr id="20" name="Resim 19" descr="metin, yazı tipi, 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3036E28-D57F-C0C4-00B3-7015103C7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382" y="6521450"/>
            <a:ext cx="3454918" cy="113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01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60</Words>
  <Application>Microsoft Macintosh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9" baseType="lpstr">
      <vt:lpstr>Meta Pro Medium</vt:lpstr>
      <vt:lpstr>Calibri</vt:lpstr>
      <vt:lpstr>The Seasons Bold</vt:lpstr>
      <vt:lpstr>Sloop Script Pro</vt:lpstr>
      <vt:lpstr>Arial</vt:lpstr>
      <vt:lpstr>Meta Pro Cond Medium</vt:lpstr>
      <vt:lpstr>The Seasons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Teşekkür Belgesi</dc:title>
  <dc:creator>İrem YILDIRIMTAŞI</dc:creator>
  <cp:lastModifiedBy>Microsoft Office User</cp:lastModifiedBy>
  <cp:revision>8</cp:revision>
  <dcterms:created xsi:type="dcterms:W3CDTF">2006-08-16T00:00:00Z</dcterms:created>
  <dcterms:modified xsi:type="dcterms:W3CDTF">2025-11-21T07:19:49Z</dcterms:modified>
  <dc:identifier>DAGl8nCAwxE</dc:identifier>
</cp:coreProperties>
</file>