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65" r:id="rId4"/>
    <p:sldId id="261" r:id="rId5"/>
    <p:sldId id="262" r:id="rId6"/>
    <p:sldId id="259" r:id="rId7"/>
    <p:sldId id="260" r:id="rId8"/>
    <p:sldId id="264" r:id="rId9"/>
    <p:sldId id="26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77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75734" autoAdjust="0"/>
  </p:normalViewPr>
  <p:slideViewPr>
    <p:cSldViewPr snapToGrid="0">
      <p:cViewPr varScale="1">
        <p:scale>
          <a:sx n="83" d="100"/>
          <a:sy n="83" d="100"/>
        </p:scale>
        <p:origin x="17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F1DB04-275A-A84E-BD38-DE77E1047111}" type="doc">
      <dgm:prSet loTypeId="urn:microsoft.com/office/officeart/2005/8/layout/hProcess6" loCatId="" qsTypeId="urn:microsoft.com/office/officeart/2005/8/quickstyle/simple1" qsCatId="simple" csTypeId="urn:microsoft.com/office/officeart/2005/8/colors/colorful5" csCatId="colorful" phldr="1"/>
      <dgm:spPr/>
      <dgm:t>
        <a:bodyPr/>
        <a:lstStyle/>
        <a:p>
          <a:endParaRPr lang="tr-TR"/>
        </a:p>
      </dgm:t>
    </dgm:pt>
    <dgm:pt modelId="{044B645B-1136-1749-A49D-2F081A03A858}">
      <dgm:prSet phldrT="[Metin]"/>
      <dgm:spPr/>
      <dgm:t>
        <a:bodyPr/>
        <a:lstStyle/>
        <a:p>
          <a:r>
            <a:rPr lang="tr-TR" dirty="0"/>
            <a:t>1</a:t>
          </a:r>
        </a:p>
      </dgm:t>
    </dgm:pt>
    <dgm:pt modelId="{10486DE3-8132-6346-A645-B4D946732D94}" type="parTrans" cxnId="{B3482AAD-E3BE-E344-8BFB-B4F35271DA0C}">
      <dgm:prSet/>
      <dgm:spPr/>
      <dgm:t>
        <a:bodyPr/>
        <a:lstStyle/>
        <a:p>
          <a:endParaRPr lang="tr-TR"/>
        </a:p>
      </dgm:t>
    </dgm:pt>
    <dgm:pt modelId="{5CA87FDA-776E-6F4A-A9C9-41B7C3066362}" type="sibTrans" cxnId="{B3482AAD-E3BE-E344-8BFB-B4F35271DA0C}">
      <dgm:prSet/>
      <dgm:spPr/>
      <dgm:t>
        <a:bodyPr/>
        <a:lstStyle/>
        <a:p>
          <a:endParaRPr lang="tr-TR"/>
        </a:p>
      </dgm:t>
    </dgm:pt>
    <dgm:pt modelId="{C87AA017-C2B2-DE48-88CA-F19169341D81}">
      <dgm:prSet phldrT="[Metin]" custT="1"/>
      <dgm:spPr/>
      <dgm:t>
        <a:bodyPr/>
        <a:lstStyle/>
        <a:p>
          <a:r>
            <a:rPr lang="tr-TR" sz="2400" dirty="0">
              <a:latin typeface="Baskerville" panose="02020502070401020303" pitchFamily="18" charset="0"/>
              <a:ea typeface="Baskerville" panose="02020502070401020303" pitchFamily="18" charset="0"/>
            </a:rPr>
            <a:t>Staj yeri seçimi</a:t>
          </a:r>
          <a:endParaRPr lang="tr-TR" sz="2400" dirty="0"/>
        </a:p>
      </dgm:t>
    </dgm:pt>
    <dgm:pt modelId="{52705D9D-241A-B04E-861C-26D7B31428EC}" type="parTrans" cxnId="{222A7777-DDB9-BC40-BFC0-6D74FD765690}">
      <dgm:prSet/>
      <dgm:spPr/>
      <dgm:t>
        <a:bodyPr/>
        <a:lstStyle/>
        <a:p>
          <a:endParaRPr lang="tr-TR"/>
        </a:p>
      </dgm:t>
    </dgm:pt>
    <dgm:pt modelId="{3C7C827D-AF95-7043-942E-90D861E19F59}" type="sibTrans" cxnId="{222A7777-DDB9-BC40-BFC0-6D74FD765690}">
      <dgm:prSet/>
      <dgm:spPr/>
      <dgm:t>
        <a:bodyPr/>
        <a:lstStyle/>
        <a:p>
          <a:endParaRPr lang="tr-TR"/>
        </a:p>
      </dgm:t>
    </dgm:pt>
    <dgm:pt modelId="{F30D3D51-39FE-FB49-9058-FCF589B80304}">
      <dgm:prSet phldrT="[Metin]"/>
      <dgm:spPr/>
      <dgm:t>
        <a:bodyPr/>
        <a:lstStyle/>
        <a:p>
          <a:r>
            <a:rPr lang="tr-TR" dirty="0"/>
            <a:t>2</a:t>
          </a:r>
        </a:p>
      </dgm:t>
    </dgm:pt>
    <dgm:pt modelId="{F723B05F-8FD1-F14F-B017-47AA03A73372}" type="parTrans" cxnId="{EFC55D89-7EEC-3648-8C86-97B70269B11A}">
      <dgm:prSet/>
      <dgm:spPr/>
      <dgm:t>
        <a:bodyPr/>
        <a:lstStyle/>
        <a:p>
          <a:endParaRPr lang="tr-TR"/>
        </a:p>
      </dgm:t>
    </dgm:pt>
    <dgm:pt modelId="{F23269DB-DE52-804A-AEAC-1AB52BFEA363}" type="sibTrans" cxnId="{EFC55D89-7EEC-3648-8C86-97B70269B11A}">
      <dgm:prSet/>
      <dgm:spPr/>
      <dgm:t>
        <a:bodyPr/>
        <a:lstStyle/>
        <a:p>
          <a:endParaRPr lang="tr-TR"/>
        </a:p>
      </dgm:t>
    </dgm:pt>
    <dgm:pt modelId="{34E63C4E-7B7B-8845-96BC-17C309BAC898}">
      <dgm:prSet phldrT="[Metin]" custT="1"/>
      <dgm:spPr/>
      <dgm:t>
        <a:bodyPr/>
        <a:lstStyle/>
        <a:p>
          <a:r>
            <a:rPr lang="tr-TR" sz="1600" dirty="0">
              <a:latin typeface="Baskerville" panose="02020502070401020303" pitchFamily="18" charset="0"/>
              <a:ea typeface="Baskerville" panose="02020502070401020303" pitchFamily="18" charset="0"/>
            </a:rPr>
            <a:t>Staj yeri uygunluğunu koordinatöre danışma</a:t>
          </a:r>
          <a:endParaRPr lang="tr-TR" sz="1600" dirty="0"/>
        </a:p>
      </dgm:t>
    </dgm:pt>
    <dgm:pt modelId="{0B9944AA-32F9-3443-9415-707018AFA321}" type="parTrans" cxnId="{BC68B0D7-C4C4-8F41-BC31-1464707A5C81}">
      <dgm:prSet/>
      <dgm:spPr/>
      <dgm:t>
        <a:bodyPr/>
        <a:lstStyle/>
        <a:p>
          <a:endParaRPr lang="tr-TR"/>
        </a:p>
      </dgm:t>
    </dgm:pt>
    <dgm:pt modelId="{4641912A-6F09-8044-B811-C0012F4E6F13}" type="sibTrans" cxnId="{BC68B0D7-C4C4-8F41-BC31-1464707A5C81}">
      <dgm:prSet/>
      <dgm:spPr/>
      <dgm:t>
        <a:bodyPr/>
        <a:lstStyle/>
        <a:p>
          <a:endParaRPr lang="tr-TR"/>
        </a:p>
      </dgm:t>
    </dgm:pt>
    <dgm:pt modelId="{E975B515-CF5D-2F41-BE10-42A4E14B2439}">
      <dgm:prSet phldrT="[Metin]"/>
      <dgm:spPr/>
      <dgm:t>
        <a:bodyPr/>
        <a:lstStyle/>
        <a:p>
          <a:r>
            <a:rPr lang="tr-TR" dirty="0"/>
            <a:t>4</a:t>
          </a:r>
        </a:p>
      </dgm:t>
    </dgm:pt>
    <dgm:pt modelId="{A4904F8C-41F1-FE45-8123-FC17ABB90522}" type="parTrans" cxnId="{346CD59D-FD23-3144-BEEA-C8A1E6850BD7}">
      <dgm:prSet/>
      <dgm:spPr/>
      <dgm:t>
        <a:bodyPr/>
        <a:lstStyle/>
        <a:p>
          <a:endParaRPr lang="tr-TR"/>
        </a:p>
      </dgm:t>
    </dgm:pt>
    <dgm:pt modelId="{F922660B-043F-7948-8FAC-4B227B82EAE6}" type="sibTrans" cxnId="{346CD59D-FD23-3144-BEEA-C8A1E6850BD7}">
      <dgm:prSet/>
      <dgm:spPr/>
      <dgm:t>
        <a:bodyPr/>
        <a:lstStyle/>
        <a:p>
          <a:endParaRPr lang="tr-TR"/>
        </a:p>
      </dgm:t>
    </dgm:pt>
    <dgm:pt modelId="{E14986F8-A397-6240-AB69-09BBBD83B834}">
      <dgm:prSet phldrT="[Metin]"/>
      <dgm:spPr/>
      <dgm:t>
        <a:bodyPr/>
        <a:lstStyle/>
        <a:p>
          <a:r>
            <a:rPr lang="tr-TR" dirty="0">
              <a:latin typeface="Baskerville" panose="02020502070401020303" pitchFamily="18" charset="0"/>
              <a:ea typeface="Baskerville" panose="02020502070401020303" pitchFamily="18" charset="0"/>
            </a:rPr>
            <a:t>Sigorta İşlemlerini tamamlama</a:t>
          </a:r>
          <a:endParaRPr lang="tr-TR" dirty="0"/>
        </a:p>
      </dgm:t>
    </dgm:pt>
    <dgm:pt modelId="{AA30A2ED-D663-444C-A993-C3C4FDAC77AD}" type="parTrans" cxnId="{0FA43539-2AAA-F143-9BDB-075972C9F74B}">
      <dgm:prSet/>
      <dgm:spPr/>
      <dgm:t>
        <a:bodyPr/>
        <a:lstStyle/>
        <a:p>
          <a:endParaRPr lang="tr-TR"/>
        </a:p>
      </dgm:t>
    </dgm:pt>
    <dgm:pt modelId="{56B1BA45-BC9B-C041-A0AA-D0CC7C893054}" type="sibTrans" cxnId="{0FA43539-2AAA-F143-9BDB-075972C9F74B}">
      <dgm:prSet/>
      <dgm:spPr/>
      <dgm:t>
        <a:bodyPr/>
        <a:lstStyle/>
        <a:p>
          <a:endParaRPr lang="tr-TR"/>
        </a:p>
      </dgm:t>
    </dgm:pt>
    <dgm:pt modelId="{14B2E3B7-317B-DA4A-B971-9151A4C3FBB1}">
      <dgm:prSet/>
      <dgm:spPr/>
      <dgm:t>
        <a:bodyPr/>
        <a:lstStyle/>
        <a:p>
          <a:r>
            <a:rPr lang="tr-TR" dirty="0"/>
            <a:t>3</a:t>
          </a:r>
        </a:p>
      </dgm:t>
    </dgm:pt>
    <dgm:pt modelId="{10E1C7DF-4CA6-5F4D-973C-F63DF78380A3}" type="parTrans" cxnId="{80E2C541-BB55-8642-9A09-DEAB670AE56D}">
      <dgm:prSet/>
      <dgm:spPr/>
      <dgm:t>
        <a:bodyPr/>
        <a:lstStyle/>
        <a:p>
          <a:endParaRPr lang="tr-TR"/>
        </a:p>
      </dgm:t>
    </dgm:pt>
    <dgm:pt modelId="{A76F8263-3A01-7242-B99A-EF8503E43C05}" type="sibTrans" cxnId="{80E2C541-BB55-8642-9A09-DEAB670AE56D}">
      <dgm:prSet/>
      <dgm:spPr/>
      <dgm:t>
        <a:bodyPr/>
        <a:lstStyle/>
        <a:p>
          <a:endParaRPr lang="tr-TR"/>
        </a:p>
      </dgm:t>
    </dgm:pt>
    <dgm:pt modelId="{CB184FE1-CC5A-B442-B496-36F494E5C6DE}">
      <dgm:prSet/>
      <dgm:spPr/>
      <dgm:t>
        <a:bodyPr/>
        <a:lstStyle/>
        <a:p>
          <a:r>
            <a:rPr lang="tr-TR" dirty="0">
              <a:latin typeface="Baskerville" panose="02020502070401020303" pitchFamily="18" charset="0"/>
              <a:ea typeface="Baskerville" panose="02020502070401020303" pitchFamily="18" charset="0"/>
            </a:rPr>
            <a:t>Staj Başvuru Formunu onaylatma</a:t>
          </a:r>
          <a:endParaRPr lang="tr-TR" dirty="0"/>
        </a:p>
      </dgm:t>
    </dgm:pt>
    <dgm:pt modelId="{710532AF-88B4-684A-BCDB-6C2837FA738A}" type="parTrans" cxnId="{A2E6FAA2-46C6-7A42-8C01-E808338DAA3F}">
      <dgm:prSet/>
      <dgm:spPr/>
      <dgm:t>
        <a:bodyPr/>
        <a:lstStyle/>
        <a:p>
          <a:endParaRPr lang="tr-TR"/>
        </a:p>
      </dgm:t>
    </dgm:pt>
    <dgm:pt modelId="{64A4F770-BF9F-234A-8415-9ECD0F12A3EE}" type="sibTrans" cxnId="{A2E6FAA2-46C6-7A42-8C01-E808338DAA3F}">
      <dgm:prSet/>
      <dgm:spPr/>
      <dgm:t>
        <a:bodyPr/>
        <a:lstStyle/>
        <a:p>
          <a:endParaRPr lang="tr-TR"/>
        </a:p>
      </dgm:t>
    </dgm:pt>
    <dgm:pt modelId="{BE9A13B1-1B81-424B-84DE-8B2573418B91}" type="pres">
      <dgm:prSet presAssocID="{47F1DB04-275A-A84E-BD38-DE77E1047111}" presName="theList" presStyleCnt="0">
        <dgm:presLayoutVars>
          <dgm:dir/>
          <dgm:animLvl val="lvl"/>
          <dgm:resizeHandles val="exact"/>
        </dgm:presLayoutVars>
      </dgm:prSet>
      <dgm:spPr/>
    </dgm:pt>
    <dgm:pt modelId="{A2FFFB2A-E8F6-9646-ABB6-6970B46B0BD5}" type="pres">
      <dgm:prSet presAssocID="{044B645B-1136-1749-A49D-2F081A03A858}" presName="compNode" presStyleCnt="0"/>
      <dgm:spPr/>
    </dgm:pt>
    <dgm:pt modelId="{EF45C210-C268-A94D-829D-596241B60065}" type="pres">
      <dgm:prSet presAssocID="{044B645B-1136-1749-A49D-2F081A03A858}" presName="noGeometry" presStyleCnt="0"/>
      <dgm:spPr/>
    </dgm:pt>
    <dgm:pt modelId="{13F36EB7-CBC0-AA41-A415-7922D3B3A184}" type="pres">
      <dgm:prSet presAssocID="{044B645B-1136-1749-A49D-2F081A03A858}" presName="childTextVisible" presStyleLbl="bgAccFollowNode1" presStyleIdx="0" presStyleCnt="4">
        <dgm:presLayoutVars>
          <dgm:bulletEnabled val="1"/>
        </dgm:presLayoutVars>
      </dgm:prSet>
      <dgm:spPr/>
    </dgm:pt>
    <dgm:pt modelId="{E56BA463-41BE-8841-83A7-D63BB16569EE}" type="pres">
      <dgm:prSet presAssocID="{044B645B-1136-1749-A49D-2F081A03A858}" presName="childTextHidden" presStyleLbl="bgAccFollowNode1" presStyleIdx="0" presStyleCnt="4"/>
      <dgm:spPr/>
    </dgm:pt>
    <dgm:pt modelId="{DC3350EF-0CFD-FD4D-A6C1-D56C301A9A6A}" type="pres">
      <dgm:prSet presAssocID="{044B645B-1136-1749-A49D-2F081A03A858}" presName="parentText" presStyleLbl="node1" presStyleIdx="0" presStyleCnt="4">
        <dgm:presLayoutVars>
          <dgm:chMax val="1"/>
          <dgm:bulletEnabled val="1"/>
        </dgm:presLayoutVars>
      </dgm:prSet>
      <dgm:spPr/>
    </dgm:pt>
    <dgm:pt modelId="{26B20508-B2D8-D640-ABB5-A3F6FB4840FA}" type="pres">
      <dgm:prSet presAssocID="{044B645B-1136-1749-A49D-2F081A03A858}" presName="aSpace" presStyleCnt="0"/>
      <dgm:spPr/>
    </dgm:pt>
    <dgm:pt modelId="{AB08C86A-797E-C34C-BE0B-8AC9E33A067C}" type="pres">
      <dgm:prSet presAssocID="{F30D3D51-39FE-FB49-9058-FCF589B80304}" presName="compNode" presStyleCnt="0"/>
      <dgm:spPr/>
    </dgm:pt>
    <dgm:pt modelId="{9ED99D02-766D-9545-B9A6-8C5851AC01D8}" type="pres">
      <dgm:prSet presAssocID="{F30D3D51-39FE-FB49-9058-FCF589B80304}" presName="noGeometry" presStyleCnt="0"/>
      <dgm:spPr/>
    </dgm:pt>
    <dgm:pt modelId="{C69E16F3-5484-D545-B521-C9152B8A9B80}" type="pres">
      <dgm:prSet presAssocID="{F30D3D51-39FE-FB49-9058-FCF589B80304}" presName="childTextVisible" presStyleLbl="bgAccFollowNode1" presStyleIdx="1" presStyleCnt="4">
        <dgm:presLayoutVars>
          <dgm:bulletEnabled val="1"/>
        </dgm:presLayoutVars>
      </dgm:prSet>
      <dgm:spPr/>
    </dgm:pt>
    <dgm:pt modelId="{13873EAE-52FB-8D43-BF33-7BCA6907F818}" type="pres">
      <dgm:prSet presAssocID="{F30D3D51-39FE-FB49-9058-FCF589B80304}" presName="childTextHidden" presStyleLbl="bgAccFollowNode1" presStyleIdx="1" presStyleCnt="4"/>
      <dgm:spPr/>
    </dgm:pt>
    <dgm:pt modelId="{4A394B66-28C6-3841-9D6A-951B683880A9}" type="pres">
      <dgm:prSet presAssocID="{F30D3D51-39FE-FB49-9058-FCF589B80304}" presName="parentText" presStyleLbl="node1" presStyleIdx="1" presStyleCnt="4">
        <dgm:presLayoutVars>
          <dgm:chMax val="1"/>
          <dgm:bulletEnabled val="1"/>
        </dgm:presLayoutVars>
      </dgm:prSet>
      <dgm:spPr/>
    </dgm:pt>
    <dgm:pt modelId="{CE94FEC8-D0B6-3048-9C01-59CA61A21223}" type="pres">
      <dgm:prSet presAssocID="{F30D3D51-39FE-FB49-9058-FCF589B80304}" presName="aSpace" presStyleCnt="0"/>
      <dgm:spPr/>
    </dgm:pt>
    <dgm:pt modelId="{D3E5D8FE-55BC-F248-8641-A29B746F58BB}" type="pres">
      <dgm:prSet presAssocID="{14B2E3B7-317B-DA4A-B971-9151A4C3FBB1}" presName="compNode" presStyleCnt="0"/>
      <dgm:spPr/>
    </dgm:pt>
    <dgm:pt modelId="{C0762FD6-EEB4-0B43-8DE7-13D50209DE14}" type="pres">
      <dgm:prSet presAssocID="{14B2E3B7-317B-DA4A-B971-9151A4C3FBB1}" presName="noGeometry" presStyleCnt="0"/>
      <dgm:spPr/>
    </dgm:pt>
    <dgm:pt modelId="{2B44D7EE-13A3-1345-A4E1-B6BCA5A28B8A}" type="pres">
      <dgm:prSet presAssocID="{14B2E3B7-317B-DA4A-B971-9151A4C3FBB1}" presName="childTextVisible" presStyleLbl="bgAccFollowNode1" presStyleIdx="2" presStyleCnt="4">
        <dgm:presLayoutVars>
          <dgm:bulletEnabled val="1"/>
        </dgm:presLayoutVars>
      </dgm:prSet>
      <dgm:spPr/>
    </dgm:pt>
    <dgm:pt modelId="{38618578-87FD-CE49-B427-6A457C99DC91}" type="pres">
      <dgm:prSet presAssocID="{14B2E3B7-317B-DA4A-B971-9151A4C3FBB1}" presName="childTextHidden" presStyleLbl="bgAccFollowNode1" presStyleIdx="2" presStyleCnt="4"/>
      <dgm:spPr/>
    </dgm:pt>
    <dgm:pt modelId="{F0BAED9C-4A3C-E046-980D-7445C54C67DA}" type="pres">
      <dgm:prSet presAssocID="{14B2E3B7-317B-DA4A-B971-9151A4C3FBB1}" presName="parentText" presStyleLbl="node1" presStyleIdx="2" presStyleCnt="4">
        <dgm:presLayoutVars>
          <dgm:chMax val="1"/>
          <dgm:bulletEnabled val="1"/>
        </dgm:presLayoutVars>
      </dgm:prSet>
      <dgm:spPr/>
    </dgm:pt>
    <dgm:pt modelId="{04E345F1-2B4F-704B-95BE-D162021057D1}" type="pres">
      <dgm:prSet presAssocID="{14B2E3B7-317B-DA4A-B971-9151A4C3FBB1}" presName="aSpace" presStyleCnt="0"/>
      <dgm:spPr/>
    </dgm:pt>
    <dgm:pt modelId="{F107B837-0715-2D45-A334-33A3387A762D}" type="pres">
      <dgm:prSet presAssocID="{E975B515-CF5D-2F41-BE10-42A4E14B2439}" presName="compNode" presStyleCnt="0"/>
      <dgm:spPr/>
    </dgm:pt>
    <dgm:pt modelId="{20331757-F909-7248-978A-71B61CD25786}" type="pres">
      <dgm:prSet presAssocID="{E975B515-CF5D-2F41-BE10-42A4E14B2439}" presName="noGeometry" presStyleCnt="0"/>
      <dgm:spPr/>
    </dgm:pt>
    <dgm:pt modelId="{40119C40-7591-0740-BC5A-B06ACD0A4021}" type="pres">
      <dgm:prSet presAssocID="{E975B515-CF5D-2F41-BE10-42A4E14B2439}" presName="childTextVisible" presStyleLbl="bgAccFollowNode1" presStyleIdx="3" presStyleCnt="4">
        <dgm:presLayoutVars>
          <dgm:bulletEnabled val="1"/>
        </dgm:presLayoutVars>
      </dgm:prSet>
      <dgm:spPr/>
    </dgm:pt>
    <dgm:pt modelId="{0BE5CC36-4DCF-4E4C-BCBD-060E886123F0}" type="pres">
      <dgm:prSet presAssocID="{E975B515-CF5D-2F41-BE10-42A4E14B2439}" presName="childTextHidden" presStyleLbl="bgAccFollowNode1" presStyleIdx="3" presStyleCnt="4"/>
      <dgm:spPr/>
    </dgm:pt>
    <dgm:pt modelId="{2F1DD771-0D48-4D4F-8D48-88ECAD4C88E2}" type="pres">
      <dgm:prSet presAssocID="{E975B515-CF5D-2F41-BE10-42A4E14B2439}" presName="parentText" presStyleLbl="node1" presStyleIdx="3" presStyleCnt="4">
        <dgm:presLayoutVars>
          <dgm:chMax val="1"/>
          <dgm:bulletEnabled val="1"/>
        </dgm:presLayoutVars>
      </dgm:prSet>
      <dgm:spPr/>
    </dgm:pt>
  </dgm:ptLst>
  <dgm:cxnLst>
    <dgm:cxn modelId="{0FA43539-2AAA-F143-9BDB-075972C9F74B}" srcId="{E975B515-CF5D-2F41-BE10-42A4E14B2439}" destId="{E14986F8-A397-6240-AB69-09BBBD83B834}" srcOrd="0" destOrd="0" parTransId="{AA30A2ED-D663-444C-A993-C3C4FDAC77AD}" sibTransId="{56B1BA45-BC9B-C041-A0AA-D0CC7C893054}"/>
    <dgm:cxn modelId="{80E2C541-BB55-8642-9A09-DEAB670AE56D}" srcId="{47F1DB04-275A-A84E-BD38-DE77E1047111}" destId="{14B2E3B7-317B-DA4A-B971-9151A4C3FBB1}" srcOrd="2" destOrd="0" parTransId="{10E1C7DF-4CA6-5F4D-973C-F63DF78380A3}" sibTransId="{A76F8263-3A01-7242-B99A-EF8503E43C05}"/>
    <dgm:cxn modelId="{F335EB44-6220-A548-8991-F9B919167834}" type="presOf" srcId="{F30D3D51-39FE-FB49-9058-FCF589B80304}" destId="{4A394B66-28C6-3841-9D6A-951B683880A9}" srcOrd="0" destOrd="0" presId="urn:microsoft.com/office/officeart/2005/8/layout/hProcess6"/>
    <dgm:cxn modelId="{9B5E835B-E1AE-4748-97B1-EE95E2D71452}" type="presOf" srcId="{C87AA017-C2B2-DE48-88CA-F19169341D81}" destId="{13F36EB7-CBC0-AA41-A415-7922D3B3A184}" srcOrd="0" destOrd="0" presId="urn:microsoft.com/office/officeart/2005/8/layout/hProcess6"/>
    <dgm:cxn modelId="{D60A725C-871E-CD49-9995-3022F6383D57}" type="presOf" srcId="{044B645B-1136-1749-A49D-2F081A03A858}" destId="{DC3350EF-0CFD-FD4D-A6C1-D56C301A9A6A}" srcOrd="0" destOrd="0" presId="urn:microsoft.com/office/officeart/2005/8/layout/hProcess6"/>
    <dgm:cxn modelId="{222A7777-DDB9-BC40-BFC0-6D74FD765690}" srcId="{044B645B-1136-1749-A49D-2F081A03A858}" destId="{C87AA017-C2B2-DE48-88CA-F19169341D81}" srcOrd="0" destOrd="0" parTransId="{52705D9D-241A-B04E-861C-26D7B31428EC}" sibTransId="{3C7C827D-AF95-7043-942E-90D861E19F59}"/>
    <dgm:cxn modelId="{F11C2184-A8A4-E542-9E91-6B8669C5D98E}" type="presOf" srcId="{C87AA017-C2B2-DE48-88CA-F19169341D81}" destId="{E56BA463-41BE-8841-83A7-D63BB16569EE}" srcOrd="1" destOrd="0" presId="urn:microsoft.com/office/officeart/2005/8/layout/hProcess6"/>
    <dgm:cxn modelId="{EFC55D89-7EEC-3648-8C86-97B70269B11A}" srcId="{47F1DB04-275A-A84E-BD38-DE77E1047111}" destId="{F30D3D51-39FE-FB49-9058-FCF589B80304}" srcOrd="1" destOrd="0" parTransId="{F723B05F-8FD1-F14F-B017-47AA03A73372}" sibTransId="{F23269DB-DE52-804A-AEAC-1AB52BFEA363}"/>
    <dgm:cxn modelId="{EF03748A-2F52-274A-AD77-5722D134AE92}" type="presOf" srcId="{CB184FE1-CC5A-B442-B496-36F494E5C6DE}" destId="{38618578-87FD-CE49-B427-6A457C99DC91}" srcOrd="1" destOrd="0" presId="urn:microsoft.com/office/officeart/2005/8/layout/hProcess6"/>
    <dgm:cxn modelId="{F89A7499-2370-9441-9463-290FE46C5C5A}" type="presOf" srcId="{E975B515-CF5D-2F41-BE10-42A4E14B2439}" destId="{2F1DD771-0D48-4D4F-8D48-88ECAD4C88E2}" srcOrd="0" destOrd="0" presId="urn:microsoft.com/office/officeart/2005/8/layout/hProcess6"/>
    <dgm:cxn modelId="{346CD59D-FD23-3144-BEEA-C8A1E6850BD7}" srcId="{47F1DB04-275A-A84E-BD38-DE77E1047111}" destId="{E975B515-CF5D-2F41-BE10-42A4E14B2439}" srcOrd="3" destOrd="0" parTransId="{A4904F8C-41F1-FE45-8123-FC17ABB90522}" sibTransId="{F922660B-043F-7948-8FAC-4B227B82EAE6}"/>
    <dgm:cxn modelId="{A2E6FAA2-46C6-7A42-8C01-E808338DAA3F}" srcId="{14B2E3B7-317B-DA4A-B971-9151A4C3FBB1}" destId="{CB184FE1-CC5A-B442-B496-36F494E5C6DE}" srcOrd="0" destOrd="0" parTransId="{710532AF-88B4-684A-BCDB-6C2837FA738A}" sibTransId="{64A4F770-BF9F-234A-8415-9ECD0F12A3EE}"/>
    <dgm:cxn modelId="{FF4D36A5-0BA6-AB4A-AD4F-463DC1E2E536}" type="presOf" srcId="{34E63C4E-7B7B-8845-96BC-17C309BAC898}" destId="{C69E16F3-5484-D545-B521-C9152B8A9B80}" srcOrd="0" destOrd="0" presId="urn:microsoft.com/office/officeart/2005/8/layout/hProcess6"/>
    <dgm:cxn modelId="{AE1730A8-2A10-A644-88AE-9B91F5C0779B}" type="presOf" srcId="{47F1DB04-275A-A84E-BD38-DE77E1047111}" destId="{BE9A13B1-1B81-424B-84DE-8B2573418B91}" srcOrd="0" destOrd="0" presId="urn:microsoft.com/office/officeart/2005/8/layout/hProcess6"/>
    <dgm:cxn modelId="{B3482AAD-E3BE-E344-8BFB-B4F35271DA0C}" srcId="{47F1DB04-275A-A84E-BD38-DE77E1047111}" destId="{044B645B-1136-1749-A49D-2F081A03A858}" srcOrd="0" destOrd="0" parTransId="{10486DE3-8132-6346-A645-B4D946732D94}" sibTransId="{5CA87FDA-776E-6F4A-A9C9-41B7C3066362}"/>
    <dgm:cxn modelId="{FB4CFDC4-2C3A-5848-84A4-1D079E52E284}" type="presOf" srcId="{14B2E3B7-317B-DA4A-B971-9151A4C3FBB1}" destId="{F0BAED9C-4A3C-E046-980D-7445C54C67DA}" srcOrd="0" destOrd="0" presId="urn:microsoft.com/office/officeart/2005/8/layout/hProcess6"/>
    <dgm:cxn modelId="{BC68B0D7-C4C4-8F41-BC31-1464707A5C81}" srcId="{F30D3D51-39FE-FB49-9058-FCF589B80304}" destId="{34E63C4E-7B7B-8845-96BC-17C309BAC898}" srcOrd="0" destOrd="0" parTransId="{0B9944AA-32F9-3443-9415-707018AFA321}" sibTransId="{4641912A-6F09-8044-B811-C0012F4E6F13}"/>
    <dgm:cxn modelId="{95DB16E4-56EB-5A46-BD59-EAB8FD4D52AA}" type="presOf" srcId="{E14986F8-A397-6240-AB69-09BBBD83B834}" destId="{40119C40-7591-0740-BC5A-B06ACD0A4021}" srcOrd="0" destOrd="0" presId="urn:microsoft.com/office/officeart/2005/8/layout/hProcess6"/>
    <dgm:cxn modelId="{52B9B4E4-607B-3B41-95C0-FB2FDE2DB18E}" type="presOf" srcId="{CB184FE1-CC5A-B442-B496-36F494E5C6DE}" destId="{2B44D7EE-13A3-1345-A4E1-B6BCA5A28B8A}" srcOrd="0" destOrd="0" presId="urn:microsoft.com/office/officeart/2005/8/layout/hProcess6"/>
    <dgm:cxn modelId="{2775FAEC-C73B-FE40-8240-67A170269E45}" type="presOf" srcId="{E14986F8-A397-6240-AB69-09BBBD83B834}" destId="{0BE5CC36-4DCF-4E4C-BCBD-060E886123F0}" srcOrd="1" destOrd="0" presId="urn:microsoft.com/office/officeart/2005/8/layout/hProcess6"/>
    <dgm:cxn modelId="{E10B39FD-8612-9F48-A4B2-40D7BD60816A}" type="presOf" srcId="{34E63C4E-7B7B-8845-96BC-17C309BAC898}" destId="{13873EAE-52FB-8D43-BF33-7BCA6907F818}" srcOrd="1" destOrd="0" presId="urn:microsoft.com/office/officeart/2005/8/layout/hProcess6"/>
    <dgm:cxn modelId="{66FEA5BC-E481-AE43-8542-1A5B693FE53D}" type="presParOf" srcId="{BE9A13B1-1B81-424B-84DE-8B2573418B91}" destId="{A2FFFB2A-E8F6-9646-ABB6-6970B46B0BD5}" srcOrd="0" destOrd="0" presId="urn:microsoft.com/office/officeart/2005/8/layout/hProcess6"/>
    <dgm:cxn modelId="{6FA48456-E011-A141-8CE6-ADB85A85A53C}" type="presParOf" srcId="{A2FFFB2A-E8F6-9646-ABB6-6970B46B0BD5}" destId="{EF45C210-C268-A94D-829D-596241B60065}" srcOrd="0" destOrd="0" presId="urn:microsoft.com/office/officeart/2005/8/layout/hProcess6"/>
    <dgm:cxn modelId="{A1F20AC8-24AB-D546-9A3F-B462CA4404C6}" type="presParOf" srcId="{A2FFFB2A-E8F6-9646-ABB6-6970B46B0BD5}" destId="{13F36EB7-CBC0-AA41-A415-7922D3B3A184}" srcOrd="1" destOrd="0" presId="urn:microsoft.com/office/officeart/2005/8/layout/hProcess6"/>
    <dgm:cxn modelId="{3143839B-1A2C-0D4C-8B2B-2A0159A975FD}" type="presParOf" srcId="{A2FFFB2A-E8F6-9646-ABB6-6970B46B0BD5}" destId="{E56BA463-41BE-8841-83A7-D63BB16569EE}" srcOrd="2" destOrd="0" presId="urn:microsoft.com/office/officeart/2005/8/layout/hProcess6"/>
    <dgm:cxn modelId="{89DC4688-F9CF-934E-8925-310616786BF3}" type="presParOf" srcId="{A2FFFB2A-E8F6-9646-ABB6-6970B46B0BD5}" destId="{DC3350EF-0CFD-FD4D-A6C1-D56C301A9A6A}" srcOrd="3" destOrd="0" presId="urn:microsoft.com/office/officeart/2005/8/layout/hProcess6"/>
    <dgm:cxn modelId="{77ED3C0B-B573-C543-A3D1-B890365F4A40}" type="presParOf" srcId="{BE9A13B1-1B81-424B-84DE-8B2573418B91}" destId="{26B20508-B2D8-D640-ABB5-A3F6FB4840FA}" srcOrd="1" destOrd="0" presId="urn:microsoft.com/office/officeart/2005/8/layout/hProcess6"/>
    <dgm:cxn modelId="{B03C4407-C3E0-D348-88A4-D8E2258D8F7B}" type="presParOf" srcId="{BE9A13B1-1B81-424B-84DE-8B2573418B91}" destId="{AB08C86A-797E-C34C-BE0B-8AC9E33A067C}" srcOrd="2" destOrd="0" presId="urn:microsoft.com/office/officeart/2005/8/layout/hProcess6"/>
    <dgm:cxn modelId="{7CE9689E-A49F-6849-ACEC-CFA96C60C23B}" type="presParOf" srcId="{AB08C86A-797E-C34C-BE0B-8AC9E33A067C}" destId="{9ED99D02-766D-9545-B9A6-8C5851AC01D8}" srcOrd="0" destOrd="0" presId="urn:microsoft.com/office/officeart/2005/8/layout/hProcess6"/>
    <dgm:cxn modelId="{742B556B-A2C7-6F4F-8CD3-B7ABF77F4108}" type="presParOf" srcId="{AB08C86A-797E-C34C-BE0B-8AC9E33A067C}" destId="{C69E16F3-5484-D545-B521-C9152B8A9B80}" srcOrd="1" destOrd="0" presId="urn:microsoft.com/office/officeart/2005/8/layout/hProcess6"/>
    <dgm:cxn modelId="{132D1041-7203-EA46-9116-4DE1E3F9DE98}" type="presParOf" srcId="{AB08C86A-797E-C34C-BE0B-8AC9E33A067C}" destId="{13873EAE-52FB-8D43-BF33-7BCA6907F818}" srcOrd="2" destOrd="0" presId="urn:microsoft.com/office/officeart/2005/8/layout/hProcess6"/>
    <dgm:cxn modelId="{FEA6052D-C4AA-4948-B25C-7958E2D6492B}" type="presParOf" srcId="{AB08C86A-797E-C34C-BE0B-8AC9E33A067C}" destId="{4A394B66-28C6-3841-9D6A-951B683880A9}" srcOrd="3" destOrd="0" presId="urn:microsoft.com/office/officeart/2005/8/layout/hProcess6"/>
    <dgm:cxn modelId="{2EAC780D-9CE4-2F48-8D61-89D3A604C288}" type="presParOf" srcId="{BE9A13B1-1B81-424B-84DE-8B2573418B91}" destId="{CE94FEC8-D0B6-3048-9C01-59CA61A21223}" srcOrd="3" destOrd="0" presId="urn:microsoft.com/office/officeart/2005/8/layout/hProcess6"/>
    <dgm:cxn modelId="{9A097069-D112-F845-8DE1-3B26FB583941}" type="presParOf" srcId="{BE9A13B1-1B81-424B-84DE-8B2573418B91}" destId="{D3E5D8FE-55BC-F248-8641-A29B746F58BB}" srcOrd="4" destOrd="0" presId="urn:microsoft.com/office/officeart/2005/8/layout/hProcess6"/>
    <dgm:cxn modelId="{4653543B-6CDD-C94D-BC1C-252EA7A8CF9A}" type="presParOf" srcId="{D3E5D8FE-55BC-F248-8641-A29B746F58BB}" destId="{C0762FD6-EEB4-0B43-8DE7-13D50209DE14}" srcOrd="0" destOrd="0" presId="urn:microsoft.com/office/officeart/2005/8/layout/hProcess6"/>
    <dgm:cxn modelId="{63860DCD-21BD-434A-936F-8A728D3FB228}" type="presParOf" srcId="{D3E5D8FE-55BC-F248-8641-A29B746F58BB}" destId="{2B44D7EE-13A3-1345-A4E1-B6BCA5A28B8A}" srcOrd="1" destOrd="0" presId="urn:microsoft.com/office/officeart/2005/8/layout/hProcess6"/>
    <dgm:cxn modelId="{132CF4F7-990D-3646-9754-1C614ACE44A7}" type="presParOf" srcId="{D3E5D8FE-55BC-F248-8641-A29B746F58BB}" destId="{38618578-87FD-CE49-B427-6A457C99DC91}" srcOrd="2" destOrd="0" presId="urn:microsoft.com/office/officeart/2005/8/layout/hProcess6"/>
    <dgm:cxn modelId="{2FAE2CC5-76A6-DC47-9DC2-C6E0A6CDCADB}" type="presParOf" srcId="{D3E5D8FE-55BC-F248-8641-A29B746F58BB}" destId="{F0BAED9C-4A3C-E046-980D-7445C54C67DA}" srcOrd="3" destOrd="0" presId="urn:microsoft.com/office/officeart/2005/8/layout/hProcess6"/>
    <dgm:cxn modelId="{FE70B501-1A96-A74F-9EEB-442B2A48E6A9}" type="presParOf" srcId="{BE9A13B1-1B81-424B-84DE-8B2573418B91}" destId="{04E345F1-2B4F-704B-95BE-D162021057D1}" srcOrd="5" destOrd="0" presId="urn:microsoft.com/office/officeart/2005/8/layout/hProcess6"/>
    <dgm:cxn modelId="{C65E1041-40CC-2841-BD35-0A37070691A3}" type="presParOf" srcId="{BE9A13B1-1B81-424B-84DE-8B2573418B91}" destId="{F107B837-0715-2D45-A334-33A3387A762D}" srcOrd="6" destOrd="0" presId="urn:microsoft.com/office/officeart/2005/8/layout/hProcess6"/>
    <dgm:cxn modelId="{007BBD7F-DF49-F54B-891B-801E48DB86C1}" type="presParOf" srcId="{F107B837-0715-2D45-A334-33A3387A762D}" destId="{20331757-F909-7248-978A-71B61CD25786}" srcOrd="0" destOrd="0" presId="urn:microsoft.com/office/officeart/2005/8/layout/hProcess6"/>
    <dgm:cxn modelId="{F4304671-9A18-E34F-8A80-80DB204DE634}" type="presParOf" srcId="{F107B837-0715-2D45-A334-33A3387A762D}" destId="{40119C40-7591-0740-BC5A-B06ACD0A4021}" srcOrd="1" destOrd="0" presId="urn:microsoft.com/office/officeart/2005/8/layout/hProcess6"/>
    <dgm:cxn modelId="{87A401CE-276A-2242-9A26-5E033AD1B887}" type="presParOf" srcId="{F107B837-0715-2D45-A334-33A3387A762D}" destId="{0BE5CC36-4DCF-4E4C-BCBD-060E886123F0}" srcOrd="2" destOrd="0" presId="urn:microsoft.com/office/officeart/2005/8/layout/hProcess6"/>
    <dgm:cxn modelId="{BCD54B6F-E1F2-2748-AFFB-16C25293C25A}" type="presParOf" srcId="{F107B837-0715-2D45-A334-33A3387A762D}" destId="{2F1DD771-0D48-4D4F-8D48-88ECAD4C88E2}"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BB0931-5C48-49B1-8D2E-69D7CA99DC12}" type="doc">
      <dgm:prSet loTypeId="urn:microsoft.com/office/officeart/2005/8/layout/chevron2" loCatId="process" qsTypeId="urn:microsoft.com/office/officeart/2005/8/quickstyle/simple1" qsCatId="simple" csTypeId="urn:microsoft.com/office/officeart/2005/8/colors/accent5_3" csCatId="accent5" phldr="1"/>
      <dgm:spPr/>
      <dgm:t>
        <a:bodyPr/>
        <a:lstStyle/>
        <a:p>
          <a:endParaRPr lang="tr-TR"/>
        </a:p>
      </dgm:t>
    </dgm:pt>
    <dgm:pt modelId="{DEDBB297-3616-4C66-AF55-40B54A9BDF9D}">
      <dgm:prSet phldrT="[Metin]"/>
      <dgm:spPr/>
      <dgm:t>
        <a:bodyPr/>
        <a:lstStyle/>
        <a:p>
          <a:r>
            <a:rPr lang="tr-TR" dirty="0"/>
            <a:t>2</a:t>
          </a:r>
        </a:p>
      </dgm:t>
    </dgm:pt>
    <dgm:pt modelId="{07D1D956-CDC7-4623-BBEC-4A1DA35440D6}" type="parTrans" cxnId="{A02188D2-9B5D-4B85-801D-A33CF0E403EE}">
      <dgm:prSet/>
      <dgm:spPr/>
      <dgm:t>
        <a:bodyPr/>
        <a:lstStyle/>
        <a:p>
          <a:endParaRPr lang="tr-TR"/>
        </a:p>
      </dgm:t>
    </dgm:pt>
    <dgm:pt modelId="{A2FFFBAE-D2B3-4279-98C5-2B46F7E8894D}" type="sibTrans" cxnId="{A02188D2-9B5D-4B85-801D-A33CF0E403EE}">
      <dgm:prSet/>
      <dgm:spPr/>
      <dgm:t>
        <a:bodyPr/>
        <a:lstStyle/>
        <a:p>
          <a:endParaRPr lang="tr-TR"/>
        </a:p>
      </dgm:t>
    </dgm:pt>
    <dgm:pt modelId="{A10A7D8F-2409-4B07-AF70-57F796C1C3B2}">
      <dgm:prSet phldrT="[Metin]"/>
      <dgm:spPr/>
      <dgm:t>
        <a:bodyPr/>
        <a:lstStyle/>
        <a:p>
          <a:r>
            <a:rPr lang="tr-TR" dirty="0"/>
            <a:t>3</a:t>
          </a:r>
        </a:p>
      </dgm:t>
    </dgm:pt>
    <dgm:pt modelId="{F7DBCB06-7889-4E99-8228-6DD57B90FCA9}" type="parTrans" cxnId="{4E3333DF-BEAC-47E6-A1C5-B98DE00C81CF}">
      <dgm:prSet/>
      <dgm:spPr/>
      <dgm:t>
        <a:bodyPr/>
        <a:lstStyle/>
        <a:p>
          <a:endParaRPr lang="tr-TR"/>
        </a:p>
      </dgm:t>
    </dgm:pt>
    <dgm:pt modelId="{00E1F624-DBDD-4BA1-BD8F-E6E9DF657C3B}" type="sibTrans" cxnId="{4E3333DF-BEAC-47E6-A1C5-B98DE00C81CF}">
      <dgm:prSet/>
      <dgm:spPr/>
      <dgm:t>
        <a:bodyPr/>
        <a:lstStyle/>
        <a:p>
          <a:endParaRPr lang="tr-TR"/>
        </a:p>
      </dgm:t>
    </dgm:pt>
    <dgm:pt modelId="{5AA928CB-4B91-4679-9D11-39C7244D8683}">
      <dgm:prSet phldrT="[Metin]"/>
      <dgm:spPr/>
      <dgm:t>
        <a:bodyPr/>
        <a:lstStyle/>
        <a:p>
          <a:r>
            <a:rPr lang="tr-TR" dirty="0">
              <a:latin typeface="Baskerville" panose="02020502070401020303" pitchFamily="18" charset="0"/>
              <a:ea typeface="Baskerville" panose="02020502070401020303" pitchFamily="18" charset="0"/>
            </a:rPr>
            <a:t>İş Yeri Değerlendirme Formu</a:t>
          </a:r>
        </a:p>
      </dgm:t>
    </dgm:pt>
    <dgm:pt modelId="{FE98816B-75C1-4AA6-A117-06B41A809BF4}" type="parTrans" cxnId="{C6117BD3-02EF-48A3-BD1F-925726616F6B}">
      <dgm:prSet/>
      <dgm:spPr/>
      <dgm:t>
        <a:bodyPr/>
        <a:lstStyle/>
        <a:p>
          <a:endParaRPr lang="tr-TR"/>
        </a:p>
      </dgm:t>
    </dgm:pt>
    <dgm:pt modelId="{3FC56D40-EB34-4FD8-A577-1CBCE2FBF852}" type="sibTrans" cxnId="{C6117BD3-02EF-48A3-BD1F-925726616F6B}">
      <dgm:prSet/>
      <dgm:spPr/>
      <dgm:t>
        <a:bodyPr/>
        <a:lstStyle/>
        <a:p>
          <a:endParaRPr lang="tr-TR"/>
        </a:p>
      </dgm:t>
    </dgm:pt>
    <dgm:pt modelId="{109F05B8-397E-486F-95F8-AE9DE2004ACA}">
      <dgm:prSet phldrT="[Metin]"/>
      <dgm:spPr/>
      <dgm:t>
        <a:bodyPr/>
        <a:lstStyle/>
        <a:p>
          <a:r>
            <a:rPr lang="tr-TR" dirty="0"/>
            <a:t>1</a:t>
          </a:r>
        </a:p>
      </dgm:t>
    </dgm:pt>
    <dgm:pt modelId="{49EE7718-DE95-4844-8F4C-D05A63B8257F}" type="sibTrans" cxnId="{1FC4318B-F7A9-47A2-BBE6-D852A6D15D92}">
      <dgm:prSet/>
      <dgm:spPr/>
      <dgm:t>
        <a:bodyPr/>
        <a:lstStyle/>
        <a:p>
          <a:endParaRPr lang="tr-TR"/>
        </a:p>
      </dgm:t>
    </dgm:pt>
    <dgm:pt modelId="{F5E4C67E-BAF7-4EEE-B004-A4AF12282473}" type="parTrans" cxnId="{1FC4318B-F7A9-47A2-BBE6-D852A6D15D92}">
      <dgm:prSet/>
      <dgm:spPr/>
      <dgm:t>
        <a:bodyPr/>
        <a:lstStyle/>
        <a:p>
          <a:endParaRPr lang="tr-TR"/>
        </a:p>
      </dgm:t>
    </dgm:pt>
    <dgm:pt modelId="{E8F8F761-DF17-4B33-A2C7-7CFEBB96F483}">
      <dgm:prSet phldrT="[Metin]"/>
      <dgm:spPr/>
      <dgm:t>
        <a:bodyPr/>
        <a:lstStyle/>
        <a:p>
          <a:r>
            <a:rPr lang="tr-TR" dirty="0">
              <a:latin typeface="Baskerville" panose="02020502070401020303" pitchFamily="18" charset="0"/>
              <a:ea typeface="Baskerville" panose="02020502070401020303" pitchFamily="18" charset="0"/>
            </a:rPr>
            <a:t>Haftalık Staj Raporu</a:t>
          </a:r>
        </a:p>
      </dgm:t>
    </dgm:pt>
    <dgm:pt modelId="{9635657E-E76F-4724-A427-F5EDD72E6499}" type="sibTrans" cxnId="{5892E2C1-7A85-4435-8E76-16524260C57D}">
      <dgm:prSet/>
      <dgm:spPr/>
      <dgm:t>
        <a:bodyPr/>
        <a:lstStyle/>
        <a:p>
          <a:endParaRPr lang="tr-TR"/>
        </a:p>
      </dgm:t>
    </dgm:pt>
    <dgm:pt modelId="{38BD4CE1-A1E2-4DA0-8537-8A5CD71D88FA}" type="parTrans" cxnId="{5892E2C1-7A85-4435-8E76-16524260C57D}">
      <dgm:prSet/>
      <dgm:spPr/>
      <dgm:t>
        <a:bodyPr/>
        <a:lstStyle/>
        <a:p>
          <a:endParaRPr lang="tr-TR"/>
        </a:p>
      </dgm:t>
    </dgm:pt>
    <dgm:pt modelId="{FB1A5AEF-7023-4614-B560-BD55DE78950C}">
      <dgm:prSet/>
      <dgm:spPr/>
      <dgm:t>
        <a:bodyPr/>
        <a:lstStyle/>
        <a:p>
          <a:r>
            <a:rPr lang="tr-TR" dirty="0">
              <a:latin typeface="Baskerville" panose="02020502070401020303" pitchFamily="18" charset="0"/>
              <a:ea typeface="Baskerville" panose="02020502070401020303" pitchFamily="18" charset="0"/>
            </a:rPr>
            <a:t>Öğrenci Değerlendirme Formu</a:t>
          </a:r>
        </a:p>
      </dgm:t>
    </dgm:pt>
    <dgm:pt modelId="{CFCB3882-4468-4403-804F-B7A52572126E}" type="parTrans" cxnId="{4F94B843-7FE6-4BA0-885B-9C2C14D94147}">
      <dgm:prSet/>
      <dgm:spPr/>
      <dgm:t>
        <a:bodyPr/>
        <a:lstStyle/>
        <a:p>
          <a:endParaRPr lang="tr-TR"/>
        </a:p>
      </dgm:t>
    </dgm:pt>
    <dgm:pt modelId="{77F9CC61-2830-42AC-A93F-75F5761545F2}" type="sibTrans" cxnId="{4F94B843-7FE6-4BA0-885B-9C2C14D94147}">
      <dgm:prSet/>
      <dgm:spPr/>
      <dgm:t>
        <a:bodyPr/>
        <a:lstStyle/>
        <a:p>
          <a:endParaRPr lang="tr-TR"/>
        </a:p>
      </dgm:t>
    </dgm:pt>
    <dgm:pt modelId="{B343B9CA-CDB7-4312-95AF-2C37B81E4D16}" type="pres">
      <dgm:prSet presAssocID="{11BB0931-5C48-49B1-8D2E-69D7CA99DC12}" presName="linearFlow" presStyleCnt="0">
        <dgm:presLayoutVars>
          <dgm:dir/>
          <dgm:animLvl val="lvl"/>
          <dgm:resizeHandles val="exact"/>
        </dgm:presLayoutVars>
      </dgm:prSet>
      <dgm:spPr/>
    </dgm:pt>
    <dgm:pt modelId="{193AC52F-50F2-47D6-98A6-21DAEE447DA4}" type="pres">
      <dgm:prSet presAssocID="{109F05B8-397E-486F-95F8-AE9DE2004ACA}" presName="composite" presStyleCnt="0"/>
      <dgm:spPr/>
    </dgm:pt>
    <dgm:pt modelId="{76264B17-5E80-4A5F-9AAD-7E5C3139F821}" type="pres">
      <dgm:prSet presAssocID="{109F05B8-397E-486F-95F8-AE9DE2004ACA}" presName="parentText" presStyleLbl="alignNode1" presStyleIdx="0" presStyleCnt="3">
        <dgm:presLayoutVars>
          <dgm:chMax val="1"/>
          <dgm:bulletEnabled val="1"/>
        </dgm:presLayoutVars>
      </dgm:prSet>
      <dgm:spPr/>
    </dgm:pt>
    <dgm:pt modelId="{CA99997B-CB15-40B5-8EE5-9B020215481F}" type="pres">
      <dgm:prSet presAssocID="{109F05B8-397E-486F-95F8-AE9DE2004ACA}" presName="descendantText" presStyleLbl="alignAcc1" presStyleIdx="0" presStyleCnt="3" custLinFactNeighborY="-13831">
        <dgm:presLayoutVars>
          <dgm:bulletEnabled val="1"/>
        </dgm:presLayoutVars>
      </dgm:prSet>
      <dgm:spPr/>
    </dgm:pt>
    <dgm:pt modelId="{716FFA37-A362-4800-B5D6-FBC5B1829966}" type="pres">
      <dgm:prSet presAssocID="{49EE7718-DE95-4844-8F4C-D05A63B8257F}" presName="sp" presStyleCnt="0"/>
      <dgm:spPr/>
    </dgm:pt>
    <dgm:pt modelId="{80D10B72-C742-4192-9187-ED0CCC7ADB31}" type="pres">
      <dgm:prSet presAssocID="{DEDBB297-3616-4C66-AF55-40B54A9BDF9D}" presName="composite" presStyleCnt="0"/>
      <dgm:spPr/>
    </dgm:pt>
    <dgm:pt modelId="{27008894-91CC-4CA4-A497-9500662E49EC}" type="pres">
      <dgm:prSet presAssocID="{DEDBB297-3616-4C66-AF55-40B54A9BDF9D}" presName="parentText" presStyleLbl="alignNode1" presStyleIdx="1" presStyleCnt="3">
        <dgm:presLayoutVars>
          <dgm:chMax val="1"/>
          <dgm:bulletEnabled val="1"/>
        </dgm:presLayoutVars>
      </dgm:prSet>
      <dgm:spPr/>
    </dgm:pt>
    <dgm:pt modelId="{791CE1BD-49C2-40A1-BC3D-942D96B6050C}" type="pres">
      <dgm:prSet presAssocID="{DEDBB297-3616-4C66-AF55-40B54A9BDF9D}" presName="descendantText" presStyleLbl="alignAcc1" presStyleIdx="1" presStyleCnt="3">
        <dgm:presLayoutVars>
          <dgm:bulletEnabled val="1"/>
        </dgm:presLayoutVars>
      </dgm:prSet>
      <dgm:spPr/>
    </dgm:pt>
    <dgm:pt modelId="{D1409D43-8147-4BE3-8E63-5C6BF69BAD36}" type="pres">
      <dgm:prSet presAssocID="{A2FFFBAE-D2B3-4279-98C5-2B46F7E8894D}" presName="sp" presStyleCnt="0"/>
      <dgm:spPr/>
    </dgm:pt>
    <dgm:pt modelId="{030741D3-5B2F-4113-ADF7-FF915FEA270C}" type="pres">
      <dgm:prSet presAssocID="{A10A7D8F-2409-4B07-AF70-57F796C1C3B2}" presName="composite" presStyleCnt="0"/>
      <dgm:spPr/>
    </dgm:pt>
    <dgm:pt modelId="{E983029D-E909-40CD-8D85-1D5FC46E262A}" type="pres">
      <dgm:prSet presAssocID="{A10A7D8F-2409-4B07-AF70-57F796C1C3B2}" presName="parentText" presStyleLbl="alignNode1" presStyleIdx="2" presStyleCnt="3">
        <dgm:presLayoutVars>
          <dgm:chMax val="1"/>
          <dgm:bulletEnabled val="1"/>
        </dgm:presLayoutVars>
      </dgm:prSet>
      <dgm:spPr/>
    </dgm:pt>
    <dgm:pt modelId="{26F1D382-D549-454D-882F-19BF2C1DD794}" type="pres">
      <dgm:prSet presAssocID="{A10A7D8F-2409-4B07-AF70-57F796C1C3B2}" presName="descendantText" presStyleLbl="alignAcc1" presStyleIdx="2" presStyleCnt="3">
        <dgm:presLayoutVars>
          <dgm:bulletEnabled val="1"/>
        </dgm:presLayoutVars>
      </dgm:prSet>
      <dgm:spPr/>
    </dgm:pt>
  </dgm:ptLst>
  <dgm:cxnLst>
    <dgm:cxn modelId="{DEB9EC10-E7F8-4AC8-AE0B-D970F4566A49}" type="presOf" srcId="{A10A7D8F-2409-4B07-AF70-57F796C1C3B2}" destId="{E983029D-E909-40CD-8D85-1D5FC46E262A}" srcOrd="0" destOrd="0" presId="urn:microsoft.com/office/officeart/2005/8/layout/chevron2"/>
    <dgm:cxn modelId="{5E61982B-70CA-455B-B6F9-A311BC27F643}" type="presOf" srcId="{DEDBB297-3616-4C66-AF55-40B54A9BDF9D}" destId="{27008894-91CC-4CA4-A497-9500662E49EC}" srcOrd="0" destOrd="0" presId="urn:microsoft.com/office/officeart/2005/8/layout/chevron2"/>
    <dgm:cxn modelId="{44AAC633-34AC-4854-AA15-F6F727726C40}" type="presOf" srcId="{E8F8F761-DF17-4B33-A2C7-7CFEBB96F483}" destId="{CA99997B-CB15-40B5-8EE5-9B020215481F}" srcOrd="0" destOrd="0" presId="urn:microsoft.com/office/officeart/2005/8/layout/chevron2"/>
    <dgm:cxn modelId="{4F94B843-7FE6-4BA0-885B-9C2C14D94147}" srcId="{DEDBB297-3616-4C66-AF55-40B54A9BDF9D}" destId="{FB1A5AEF-7023-4614-B560-BD55DE78950C}" srcOrd="0" destOrd="0" parTransId="{CFCB3882-4468-4403-804F-B7A52572126E}" sibTransId="{77F9CC61-2830-42AC-A93F-75F5761545F2}"/>
    <dgm:cxn modelId="{139E656B-B627-4DD3-9C94-3CB60F82CB36}" type="presOf" srcId="{109F05B8-397E-486F-95F8-AE9DE2004ACA}" destId="{76264B17-5E80-4A5F-9AAD-7E5C3139F821}" srcOrd="0" destOrd="0" presId="urn:microsoft.com/office/officeart/2005/8/layout/chevron2"/>
    <dgm:cxn modelId="{1FB4476D-F0C9-4D05-A3F7-BF12251DC250}" type="presOf" srcId="{5AA928CB-4B91-4679-9D11-39C7244D8683}" destId="{26F1D382-D549-454D-882F-19BF2C1DD794}" srcOrd="0" destOrd="0" presId="urn:microsoft.com/office/officeart/2005/8/layout/chevron2"/>
    <dgm:cxn modelId="{1FC4318B-F7A9-47A2-BBE6-D852A6D15D92}" srcId="{11BB0931-5C48-49B1-8D2E-69D7CA99DC12}" destId="{109F05B8-397E-486F-95F8-AE9DE2004ACA}" srcOrd="0" destOrd="0" parTransId="{F5E4C67E-BAF7-4EEE-B004-A4AF12282473}" sibTransId="{49EE7718-DE95-4844-8F4C-D05A63B8257F}"/>
    <dgm:cxn modelId="{29A665B7-41D1-48E4-9530-EB5E798ABF9D}" type="presOf" srcId="{11BB0931-5C48-49B1-8D2E-69D7CA99DC12}" destId="{B343B9CA-CDB7-4312-95AF-2C37B81E4D16}" srcOrd="0" destOrd="0" presId="urn:microsoft.com/office/officeart/2005/8/layout/chevron2"/>
    <dgm:cxn modelId="{5892E2C1-7A85-4435-8E76-16524260C57D}" srcId="{109F05B8-397E-486F-95F8-AE9DE2004ACA}" destId="{E8F8F761-DF17-4B33-A2C7-7CFEBB96F483}" srcOrd="0" destOrd="0" parTransId="{38BD4CE1-A1E2-4DA0-8537-8A5CD71D88FA}" sibTransId="{9635657E-E76F-4724-A427-F5EDD72E6499}"/>
    <dgm:cxn modelId="{A02188D2-9B5D-4B85-801D-A33CF0E403EE}" srcId="{11BB0931-5C48-49B1-8D2E-69D7CA99DC12}" destId="{DEDBB297-3616-4C66-AF55-40B54A9BDF9D}" srcOrd="1" destOrd="0" parTransId="{07D1D956-CDC7-4623-BBEC-4A1DA35440D6}" sibTransId="{A2FFFBAE-D2B3-4279-98C5-2B46F7E8894D}"/>
    <dgm:cxn modelId="{C6117BD3-02EF-48A3-BD1F-925726616F6B}" srcId="{A10A7D8F-2409-4B07-AF70-57F796C1C3B2}" destId="{5AA928CB-4B91-4679-9D11-39C7244D8683}" srcOrd="0" destOrd="0" parTransId="{FE98816B-75C1-4AA6-A117-06B41A809BF4}" sibTransId="{3FC56D40-EB34-4FD8-A577-1CBCE2FBF852}"/>
    <dgm:cxn modelId="{4E3333DF-BEAC-47E6-A1C5-B98DE00C81CF}" srcId="{11BB0931-5C48-49B1-8D2E-69D7CA99DC12}" destId="{A10A7D8F-2409-4B07-AF70-57F796C1C3B2}" srcOrd="2" destOrd="0" parTransId="{F7DBCB06-7889-4E99-8228-6DD57B90FCA9}" sibTransId="{00E1F624-DBDD-4BA1-BD8F-E6E9DF657C3B}"/>
    <dgm:cxn modelId="{BEAD0AF1-8BB7-4973-965A-C44925F8301D}" type="presOf" srcId="{FB1A5AEF-7023-4614-B560-BD55DE78950C}" destId="{791CE1BD-49C2-40A1-BC3D-942D96B6050C}" srcOrd="0" destOrd="0" presId="urn:microsoft.com/office/officeart/2005/8/layout/chevron2"/>
    <dgm:cxn modelId="{6B88DBF1-8392-4DF0-A0C3-A294AE3364E1}" type="presParOf" srcId="{B343B9CA-CDB7-4312-95AF-2C37B81E4D16}" destId="{193AC52F-50F2-47D6-98A6-21DAEE447DA4}" srcOrd="0" destOrd="0" presId="urn:microsoft.com/office/officeart/2005/8/layout/chevron2"/>
    <dgm:cxn modelId="{389A8FE0-29F7-4FD9-9695-9AC598874B9C}" type="presParOf" srcId="{193AC52F-50F2-47D6-98A6-21DAEE447DA4}" destId="{76264B17-5E80-4A5F-9AAD-7E5C3139F821}" srcOrd="0" destOrd="0" presId="urn:microsoft.com/office/officeart/2005/8/layout/chevron2"/>
    <dgm:cxn modelId="{C733C927-0416-4F8A-9388-C14B19368288}" type="presParOf" srcId="{193AC52F-50F2-47D6-98A6-21DAEE447DA4}" destId="{CA99997B-CB15-40B5-8EE5-9B020215481F}" srcOrd="1" destOrd="0" presId="urn:microsoft.com/office/officeart/2005/8/layout/chevron2"/>
    <dgm:cxn modelId="{59046AFB-CFE9-44FC-858F-FCDE65C317BD}" type="presParOf" srcId="{B343B9CA-CDB7-4312-95AF-2C37B81E4D16}" destId="{716FFA37-A362-4800-B5D6-FBC5B1829966}" srcOrd="1" destOrd="0" presId="urn:microsoft.com/office/officeart/2005/8/layout/chevron2"/>
    <dgm:cxn modelId="{DF7E5BA1-03CE-4028-9F74-41E50776645C}" type="presParOf" srcId="{B343B9CA-CDB7-4312-95AF-2C37B81E4D16}" destId="{80D10B72-C742-4192-9187-ED0CCC7ADB31}" srcOrd="2" destOrd="0" presId="urn:microsoft.com/office/officeart/2005/8/layout/chevron2"/>
    <dgm:cxn modelId="{08B1BDEF-66F7-49A5-BBAC-F66CE31F72D5}" type="presParOf" srcId="{80D10B72-C742-4192-9187-ED0CCC7ADB31}" destId="{27008894-91CC-4CA4-A497-9500662E49EC}" srcOrd="0" destOrd="0" presId="urn:microsoft.com/office/officeart/2005/8/layout/chevron2"/>
    <dgm:cxn modelId="{003F7ADB-B2BC-462C-BDF4-FC492DBBEA79}" type="presParOf" srcId="{80D10B72-C742-4192-9187-ED0CCC7ADB31}" destId="{791CE1BD-49C2-40A1-BC3D-942D96B6050C}" srcOrd="1" destOrd="0" presId="urn:microsoft.com/office/officeart/2005/8/layout/chevron2"/>
    <dgm:cxn modelId="{6CE82A41-F389-4139-B87A-99835637CFE4}" type="presParOf" srcId="{B343B9CA-CDB7-4312-95AF-2C37B81E4D16}" destId="{D1409D43-8147-4BE3-8E63-5C6BF69BAD36}" srcOrd="3" destOrd="0" presId="urn:microsoft.com/office/officeart/2005/8/layout/chevron2"/>
    <dgm:cxn modelId="{4FBEDA6D-41AE-4485-8B70-43EE2485FF60}" type="presParOf" srcId="{B343B9CA-CDB7-4312-95AF-2C37B81E4D16}" destId="{030741D3-5B2F-4113-ADF7-FF915FEA270C}" srcOrd="4" destOrd="0" presId="urn:microsoft.com/office/officeart/2005/8/layout/chevron2"/>
    <dgm:cxn modelId="{E0455528-46D6-472B-91A8-05C2156161FA}" type="presParOf" srcId="{030741D3-5B2F-4113-ADF7-FF915FEA270C}" destId="{E983029D-E909-40CD-8D85-1D5FC46E262A}" srcOrd="0" destOrd="0" presId="urn:microsoft.com/office/officeart/2005/8/layout/chevron2"/>
    <dgm:cxn modelId="{236582F3-11EB-44CE-B226-34CA75C63185}" type="presParOf" srcId="{030741D3-5B2F-4113-ADF7-FF915FEA270C}" destId="{26F1D382-D549-454D-882F-19BF2C1DD794}"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EA2852-600B-5E45-816C-A1FA7E968B9E}" type="doc">
      <dgm:prSet loTypeId="urn:microsoft.com/office/officeart/2005/8/layout/list1" loCatId="" qsTypeId="urn:microsoft.com/office/officeart/2005/8/quickstyle/simple1" qsCatId="simple" csTypeId="urn:microsoft.com/office/officeart/2005/8/colors/accent5_2" csCatId="accent5" phldr="1"/>
      <dgm:spPr/>
      <dgm:t>
        <a:bodyPr/>
        <a:lstStyle/>
        <a:p>
          <a:endParaRPr lang="tr-TR"/>
        </a:p>
      </dgm:t>
    </dgm:pt>
    <dgm:pt modelId="{237B59DC-B251-5B44-8C74-0904D0EB344C}">
      <dgm:prSet phldrT="[Metin]" custT="1"/>
      <dgm:spPr/>
      <dgm:t>
        <a:bodyPr/>
        <a:lstStyle/>
        <a:p>
          <a:r>
            <a:rPr lang="tr-TR" sz="3000" b="1" dirty="0">
              <a:latin typeface="Baskerville" panose="02020502070401020303" pitchFamily="18" charset="0"/>
              <a:ea typeface="Baskerville" panose="02020502070401020303" pitchFamily="18" charset="0"/>
            </a:rPr>
            <a:t>Staj Koordinatörü</a:t>
          </a:r>
        </a:p>
        <a:p>
          <a:r>
            <a:rPr lang="tr-TR" sz="3600" dirty="0">
              <a:latin typeface="Baskerville" panose="02020502070401020303" pitchFamily="18" charset="0"/>
              <a:ea typeface="Baskerville" panose="02020502070401020303" pitchFamily="18" charset="0"/>
            </a:rPr>
            <a:t>Dr. </a:t>
          </a:r>
          <a:r>
            <a:rPr lang="tr-TR" sz="3600" dirty="0" err="1">
              <a:latin typeface="Baskerville" panose="02020502070401020303" pitchFamily="18" charset="0"/>
              <a:ea typeface="Baskerville" panose="02020502070401020303" pitchFamily="18" charset="0"/>
            </a:rPr>
            <a:t>Öğr</a:t>
          </a:r>
          <a:r>
            <a:rPr lang="tr-TR" sz="3600" dirty="0">
              <a:latin typeface="Baskerville" panose="02020502070401020303" pitchFamily="18" charset="0"/>
              <a:ea typeface="Baskerville" panose="02020502070401020303" pitchFamily="18" charset="0"/>
            </a:rPr>
            <a:t>. Üyesi F. Güzin Ağca-</a:t>
          </a:r>
          <a:r>
            <a:rPr lang="tr-TR" sz="3600" dirty="0" err="1">
              <a:latin typeface="Baskerville" panose="02020502070401020303" pitchFamily="18" charset="0"/>
              <a:ea typeface="Baskerville" panose="02020502070401020303" pitchFamily="18" charset="0"/>
            </a:rPr>
            <a:t>Varoğlu</a:t>
          </a:r>
          <a:endParaRPr lang="tr-TR" sz="3600" dirty="0">
            <a:latin typeface="Baskerville" panose="02020502070401020303" pitchFamily="18" charset="0"/>
            <a:ea typeface="Baskerville" panose="02020502070401020303" pitchFamily="18" charset="0"/>
          </a:endParaRPr>
        </a:p>
        <a:p>
          <a:r>
            <a:rPr lang="tr-TR" sz="3600" dirty="0">
              <a:latin typeface="Baskerville" panose="02020502070401020303" pitchFamily="18" charset="0"/>
              <a:ea typeface="Baskerville" panose="02020502070401020303" pitchFamily="18" charset="0"/>
            </a:rPr>
            <a:t>guzin.agca@tau.edu.tr</a:t>
          </a:r>
        </a:p>
      </dgm:t>
    </dgm:pt>
    <dgm:pt modelId="{6D72D2E8-4B75-194C-83E3-7AEA6E1E87D0}" type="parTrans" cxnId="{D19BB0C5-7427-A04A-A691-F948535CB6B6}">
      <dgm:prSet/>
      <dgm:spPr/>
      <dgm:t>
        <a:bodyPr/>
        <a:lstStyle/>
        <a:p>
          <a:endParaRPr lang="tr-TR"/>
        </a:p>
      </dgm:t>
    </dgm:pt>
    <dgm:pt modelId="{991D6EC9-5BE6-534E-B7BD-97A7F4CE43F2}" type="sibTrans" cxnId="{D19BB0C5-7427-A04A-A691-F948535CB6B6}">
      <dgm:prSet/>
      <dgm:spPr/>
      <dgm:t>
        <a:bodyPr/>
        <a:lstStyle/>
        <a:p>
          <a:endParaRPr lang="tr-TR"/>
        </a:p>
      </dgm:t>
    </dgm:pt>
    <dgm:pt modelId="{F5E06E84-12E4-A741-B888-4CF6F3728D7B}">
      <dgm:prSet phldrT="[Metin]" custT="1"/>
      <dgm:spPr/>
      <dgm:t>
        <a:bodyPr/>
        <a:lstStyle/>
        <a:p>
          <a:r>
            <a:rPr lang="tr-TR" sz="3000" b="1" dirty="0">
              <a:latin typeface="Baskerville" panose="02020502070401020303" pitchFamily="18" charset="0"/>
              <a:ea typeface="Baskerville" panose="02020502070401020303" pitchFamily="18" charset="0"/>
            </a:rPr>
            <a:t>Staj Koordinatör Asistanı</a:t>
          </a:r>
        </a:p>
        <a:p>
          <a:r>
            <a:rPr lang="tr-TR" sz="3600" dirty="0">
              <a:latin typeface="Baskerville" panose="02020502070401020303" pitchFamily="18" charset="0"/>
              <a:ea typeface="Baskerville" panose="02020502070401020303" pitchFamily="18" charset="0"/>
            </a:rPr>
            <a:t>Arş. Gör. Yağmur Türkeli</a:t>
          </a:r>
        </a:p>
        <a:p>
          <a:r>
            <a:rPr lang="tr-TR" sz="3600" dirty="0">
              <a:latin typeface="Baskerville" panose="02020502070401020303" pitchFamily="18" charset="0"/>
              <a:ea typeface="Baskerville" panose="02020502070401020303" pitchFamily="18" charset="0"/>
            </a:rPr>
            <a:t>yagmur.turkeli@tau.edu.tr</a:t>
          </a:r>
        </a:p>
      </dgm:t>
    </dgm:pt>
    <dgm:pt modelId="{A9322D87-AFCC-DE4B-A21A-DE742362B2CD}" type="parTrans" cxnId="{28414D63-CF9F-D34F-840E-B36CA87F058E}">
      <dgm:prSet/>
      <dgm:spPr/>
      <dgm:t>
        <a:bodyPr/>
        <a:lstStyle/>
        <a:p>
          <a:endParaRPr lang="tr-TR"/>
        </a:p>
      </dgm:t>
    </dgm:pt>
    <dgm:pt modelId="{07BFAB39-8743-A040-BCF7-91EAF8E3CBC7}" type="sibTrans" cxnId="{28414D63-CF9F-D34F-840E-B36CA87F058E}">
      <dgm:prSet/>
      <dgm:spPr/>
      <dgm:t>
        <a:bodyPr/>
        <a:lstStyle/>
        <a:p>
          <a:endParaRPr lang="tr-TR"/>
        </a:p>
      </dgm:t>
    </dgm:pt>
    <dgm:pt modelId="{6BB75873-FD35-5143-878F-8C5BE5325E3E}" type="pres">
      <dgm:prSet presAssocID="{E8EA2852-600B-5E45-816C-A1FA7E968B9E}" presName="linear" presStyleCnt="0">
        <dgm:presLayoutVars>
          <dgm:dir/>
          <dgm:animLvl val="lvl"/>
          <dgm:resizeHandles val="exact"/>
        </dgm:presLayoutVars>
      </dgm:prSet>
      <dgm:spPr/>
    </dgm:pt>
    <dgm:pt modelId="{5CCC1561-1C6F-904C-AAC8-24358D3DEE8F}" type="pres">
      <dgm:prSet presAssocID="{237B59DC-B251-5B44-8C74-0904D0EB344C}" presName="parentLin" presStyleCnt="0"/>
      <dgm:spPr/>
    </dgm:pt>
    <dgm:pt modelId="{39AA8664-517A-B044-9970-9F8AC49C4C48}" type="pres">
      <dgm:prSet presAssocID="{237B59DC-B251-5B44-8C74-0904D0EB344C}" presName="parentLeftMargin" presStyleLbl="node1" presStyleIdx="0" presStyleCnt="2"/>
      <dgm:spPr/>
    </dgm:pt>
    <dgm:pt modelId="{8A171C98-76E7-EC44-B267-5B17161F658A}" type="pres">
      <dgm:prSet presAssocID="{237B59DC-B251-5B44-8C74-0904D0EB344C}" presName="parentText" presStyleLbl="node1" presStyleIdx="0" presStyleCnt="2" custScaleX="129496" custScaleY="156937">
        <dgm:presLayoutVars>
          <dgm:chMax val="0"/>
          <dgm:bulletEnabled val="1"/>
        </dgm:presLayoutVars>
      </dgm:prSet>
      <dgm:spPr/>
    </dgm:pt>
    <dgm:pt modelId="{89462B28-5E7E-AF42-B88C-100FCF151A27}" type="pres">
      <dgm:prSet presAssocID="{237B59DC-B251-5B44-8C74-0904D0EB344C}" presName="negativeSpace" presStyleCnt="0"/>
      <dgm:spPr/>
    </dgm:pt>
    <dgm:pt modelId="{58B3EE98-86EF-9C4C-89FB-B02AB43DDA08}" type="pres">
      <dgm:prSet presAssocID="{237B59DC-B251-5B44-8C74-0904D0EB344C}" presName="childText" presStyleLbl="conFgAcc1" presStyleIdx="0" presStyleCnt="2">
        <dgm:presLayoutVars>
          <dgm:bulletEnabled val="1"/>
        </dgm:presLayoutVars>
      </dgm:prSet>
      <dgm:spPr/>
    </dgm:pt>
    <dgm:pt modelId="{463C90A4-CEDE-A040-A8A2-9B5D336653FD}" type="pres">
      <dgm:prSet presAssocID="{991D6EC9-5BE6-534E-B7BD-97A7F4CE43F2}" presName="spaceBetweenRectangles" presStyleCnt="0"/>
      <dgm:spPr/>
    </dgm:pt>
    <dgm:pt modelId="{E949FB15-7458-7042-8230-413842059E6A}" type="pres">
      <dgm:prSet presAssocID="{F5E06E84-12E4-A741-B888-4CF6F3728D7B}" presName="parentLin" presStyleCnt="0"/>
      <dgm:spPr/>
    </dgm:pt>
    <dgm:pt modelId="{C8F23DAD-8C6F-5F4B-9DBB-998E7E2615B9}" type="pres">
      <dgm:prSet presAssocID="{F5E06E84-12E4-A741-B888-4CF6F3728D7B}" presName="parentLeftMargin" presStyleLbl="node1" presStyleIdx="0" presStyleCnt="2"/>
      <dgm:spPr/>
    </dgm:pt>
    <dgm:pt modelId="{7E61F59A-E110-094F-BC34-83C6296AA215}" type="pres">
      <dgm:prSet presAssocID="{F5E06E84-12E4-A741-B888-4CF6F3728D7B}" presName="parentText" presStyleLbl="node1" presStyleIdx="1" presStyleCnt="2" custScaleX="128637" custScaleY="147372">
        <dgm:presLayoutVars>
          <dgm:chMax val="0"/>
          <dgm:bulletEnabled val="1"/>
        </dgm:presLayoutVars>
      </dgm:prSet>
      <dgm:spPr/>
    </dgm:pt>
    <dgm:pt modelId="{36874325-2077-2348-A1D4-30BF29D55734}" type="pres">
      <dgm:prSet presAssocID="{F5E06E84-12E4-A741-B888-4CF6F3728D7B}" presName="negativeSpace" presStyleCnt="0"/>
      <dgm:spPr/>
    </dgm:pt>
    <dgm:pt modelId="{DCE3727F-2E60-6B4A-B7B0-085F2245F4E4}" type="pres">
      <dgm:prSet presAssocID="{F5E06E84-12E4-A741-B888-4CF6F3728D7B}" presName="childText" presStyleLbl="conFgAcc1" presStyleIdx="1" presStyleCnt="2">
        <dgm:presLayoutVars>
          <dgm:bulletEnabled val="1"/>
        </dgm:presLayoutVars>
      </dgm:prSet>
      <dgm:spPr/>
    </dgm:pt>
  </dgm:ptLst>
  <dgm:cxnLst>
    <dgm:cxn modelId="{01D27B0A-D426-A848-970E-E87486964D0E}" type="presOf" srcId="{237B59DC-B251-5B44-8C74-0904D0EB344C}" destId="{8A171C98-76E7-EC44-B267-5B17161F658A}" srcOrd="1" destOrd="0" presId="urn:microsoft.com/office/officeart/2005/8/layout/list1"/>
    <dgm:cxn modelId="{DF9F3E39-183A-A54E-A06D-497CE6498159}" type="presOf" srcId="{237B59DC-B251-5B44-8C74-0904D0EB344C}" destId="{39AA8664-517A-B044-9970-9F8AC49C4C48}" srcOrd="0" destOrd="0" presId="urn:microsoft.com/office/officeart/2005/8/layout/list1"/>
    <dgm:cxn modelId="{28414D63-CF9F-D34F-840E-B36CA87F058E}" srcId="{E8EA2852-600B-5E45-816C-A1FA7E968B9E}" destId="{F5E06E84-12E4-A741-B888-4CF6F3728D7B}" srcOrd="1" destOrd="0" parTransId="{A9322D87-AFCC-DE4B-A21A-DE742362B2CD}" sibTransId="{07BFAB39-8743-A040-BCF7-91EAF8E3CBC7}"/>
    <dgm:cxn modelId="{6B898064-C1CF-834D-9E48-55C208825232}" type="presOf" srcId="{E8EA2852-600B-5E45-816C-A1FA7E968B9E}" destId="{6BB75873-FD35-5143-878F-8C5BE5325E3E}" srcOrd="0" destOrd="0" presId="urn:microsoft.com/office/officeart/2005/8/layout/list1"/>
    <dgm:cxn modelId="{D19BB0C5-7427-A04A-A691-F948535CB6B6}" srcId="{E8EA2852-600B-5E45-816C-A1FA7E968B9E}" destId="{237B59DC-B251-5B44-8C74-0904D0EB344C}" srcOrd="0" destOrd="0" parTransId="{6D72D2E8-4B75-194C-83E3-7AEA6E1E87D0}" sibTransId="{991D6EC9-5BE6-534E-B7BD-97A7F4CE43F2}"/>
    <dgm:cxn modelId="{6DC390ED-33FD-FB40-AD45-B44C975C48CC}" type="presOf" srcId="{F5E06E84-12E4-A741-B888-4CF6F3728D7B}" destId="{C8F23DAD-8C6F-5F4B-9DBB-998E7E2615B9}" srcOrd="0" destOrd="0" presId="urn:microsoft.com/office/officeart/2005/8/layout/list1"/>
    <dgm:cxn modelId="{E99769F9-90A0-9849-80A6-C190D79F6E41}" type="presOf" srcId="{F5E06E84-12E4-A741-B888-4CF6F3728D7B}" destId="{7E61F59A-E110-094F-BC34-83C6296AA215}" srcOrd="1" destOrd="0" presId="urn:microsoft.com/office/officeart/2005/8/layout/list1"/>
    <dgm:cxn modelId="{609ACE5F-139C-4C4C-98F7-96CB748418C3}" type="presParOf" srcId="{6BB75873-FD35-5143-878F-8C5BE5325E3E}" destId="{5CCC1561-1C6F-904C-AAC8-24358D3DEE8F}" srcOrd="0" destOrd="0" presId="urn:microsoft.com/office/officeart/2005/8/layout/list1"/>
    <dgm:cxn modelId="{1143A930-792D-CC4E-A185-93298922B860}" type="presParOf" srcId="{5CCC1561-1C6F-904C-AAC8-24358D3DEE8F}" destId="{39AA8664-517A-B044-9970-9F8AC49C4C48}" srcOrd="0" destOrd="0" presId="urn:microsoft.com/office/officeart/2005/8/layout/list1"/>
    <dgm:cxn modelId="{1F540FC3-D16B-5E46-8F28-F9267F5A55FF}" type="presParOf" srcId="{5CCC1561-1C6F-904C-AAC8-24358D3DEE8F}" destId="{8A171C98-76E7-EC44-B267-5B17161F658A}" srcOrd="1" destOrd="0" presId="urn:microsoft.com/office/officeart/2005/8/layout/list1"/>
    <dgm:cxn modelId="{EB5DB58A-8795-3240-A8FD-AC8448B00501}" type="presParOf" srcId="{6BB75873-FD35-5143-878F-8C5BE5325E3E}" destId="{89462B28-5E7E-AF42-B88C-100FCF151A27}" srcOrd="1" destOrd="0" presId="urn:microsoft.com/office/officeart/2005/8/layout/list1"/>
    <dgm:cxn modelId="{DEEBFE89-B3F8-F44A-8764-0FD66CB59B0B}" type="presParOf" srcId="{6BB75873-FD35-5143-878F-8C5BE5325E3E}" destId="{58B3EE98-86EF-9C4C-89FB-B02AB43DDA08}" srcOrd="2" destOrd="0" presId="urn:microsoft.com/office/officeart/2005/8/layout/list1"/>
    <dgm:cxn modelId="{4A3A09B1-A7FF-B449-81CC-38E96AD56A88}" type="presParOf" srcId="{6BB75873-FD35-5143-878F-8C5BE5325E3E}" destId="{463C90A4-CEDE-A040-A8A2-9B5D336653FD}" srcOrd="3" destOrd="0" presId="urn:microsoft.com/office/officeart/2005/8/layout/list1"/>
    <dgm:cxn modelId="{2AC988BF-3599-184E-943D-7B0340CDF8D2}" type="presParOf" srcId="{6BB75873-FD35-5143-878F-8C5BE5325E3E}" destId="{E949FB15-7458-7042-8230-413842059E6A}" srcOrd="4" destOrd="0" presId="urn:microsoft.com/office/officeart/2005/8/layout/list1"/>
    <dgm:cxn modelId="{1D3771B0-963F-664D-8F36-355658E5737E}" type="presParOf" srcId="{E949FB15-7458-7042-8230-413842059E6A}" destId="{C8F23DAD-8C6F-5F4B-9DBB-998E7E2615B9}" srcOrd="0" destOrd="0" presId="urn:microsoft.com/office/officeart/2005/8/layout/list1"/>
    <dgm:cxn modelId="{0B2BF15D-AC1C-3E45-B766-BC2511BE4210}" type="presParOf" srcId="{E949FB15-7458-7042-8230-413842059E6A}" destId="{7E61F59A-E110-094F-BC34-83C6296AA215}" srcOrd="1" destOrd="0" presId="urn:microsoft.com/office/officeart/2005/8/layout/list1"/>
    <dgm:cxn modelId="{E426646F-4E5F-CE4B-AF42-8AF859B7995E}" type="presParOf" srcId="{6BB75873-FD35-5143-878F-8C5BE5325E3E}" destId="{36874325-2077-2348-A1D4-30BF29D55734}" srcOrd="5" destOrd="0" presId="urn:microsoft.com/office/officeart/2005/8/layout/list1"/>
    <dgm:cxn modelId="{FF67ABA7-E147-C541-A173-D2D044E5A8F9}" type="presParOf" srcId="{6BB75873-FD35-5143-878F-8C5BE5325E3E}" destId="{DCE3727F-2E60-6B4A-B7B0-085F2245F4E4}" srcOrd="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F36EB7-CBC0-AA41-A415-7922D3B3A184}">
      <dsp:nvSpPr>
        <dsp:cNvPr id="0" name=""/>
        <dsp:cNvSpPr/>
      </dsp:nvSpPr>
      <dsp:spPr>
        <a:xfrm>
          <a:off x="593080" y="1438407"/>
          <a:ext cx="2347912" cy="2052371"/>
        </a:xfrm>
        <a:prstGeom prst="rightArrow">
          <a:avLst>
            <a:gd name="adj1" fmla="val 70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15240" rIns="30480" bIns="152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Baskerville" panose="02020502070401020303" pitchFamily="18" charset="0"/>
              <a:ea typeface="Baskerville" panose="02020502070401020303" pitchFamily="18" charset="0"/>
            </a:rPr>
            <a:t>Staj yeri seçimi</a:t>
          </a:r>
          <a:endParaRPr lang="tr-TR" sz="2400" kern="1200" dirty="0"/>
        </a:p>
      </dsp:txBody>
      <dsp:txXfrm>
        <a:off x="1180058" y="1746263"/>
        <a:ext cx="1144607" cy="1436659"/>
      </dsp:txXfrm>
    </dsp:sp>
    <dsp:sp modelId="{DC3350EF-0CFD-FD4D-A6C1-D56C301A9A6A}">
      <dsp:nvSpPr>
        <dsp:cNvPr id="0" name=""/>
        <dsp:cNvSpPr/>
      </dsp:nvSpPr>
      <dsp:spPr>
        <a:xfrm>
          <a:off x="6101" y="1877615"/>
          <a:ext cx="1173956" cy="1173956"/>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marL="0" lvl="0" indent="0" algn="ctr" defTabSz="2444750">
            <a:lnSpc>
              <a:spcPct val="90000"/>
            </a:lnSpc>
            <a:spcBef>
              <a:spcPct val="0"/>
            </a:spcBef>
            <a:spcAft>
              <a:spcPct val="35000"/>
            </a:spcAft>
            <a:buNone/>
          </a:pPr>
          <a:r>
            <a:rPr lang="tr-TR" sz="5500" kern="1200" dirty="0"/>
            <a:t>1</a:t>
          </a:r>
        </a:p>
      </dsp:txBody>
      <dsp:txXfrm>
        <a:off x="178023" y="2049537"/>
        <a:ext cx="830112" cy="830112"/>
      </dsp:txXfrm>
    </dsp:sp>
    <dsp:sp modelId="{C69E16F3-5484-D545-B521-C9152B8A9B80}">
      <dsp:nvSpPr>
        <dsp:cNvPr id="0" name=""/>
        <dsp:cNvSpPr/>
      </dsp:nvSpPr>
      <dsp:spPr>
        <a:xfrm>
          <a:off x="3674715" y="1438407"/>
          <a:ext cx="2347912" cy="2052371"/>
        </a:xfrm>
        <a:prstGeom prst="rightArrow">
          <a:avLst>
            <a:gd name="adj1" fmla="val 70000"/>
            <a:gd name="adj2" fmla="val 50000"/>
          </a:avLst>
        </a:prstGeom>
        <a:solidFill>
          <a:schemeClr val="accent5">
            <a:tint val="40000"/>
            <a:alpha val="90000"/>
            <a:hueOff val="5751899"/>
            <a:satOff val="-419"/>
            <a:lumOff val="-499"/>
            <a:alphaOff val="0"/>
          </a:schemeClr>
        </a:solidFill>
        <a:ln w="12700" cap="flat" cmpd="sng" algn="ctr">
          <a:solidFill>
            <a:schemeClr val="accent5">
              <a:tint val="40000"/>
              <a:alpha val="90000"/>
              <a:hueOff val="5751899"/>
              <a:satOff val="-419"/>
              <a:lumOff val="-49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10160" rIns="20320" bIns="10160" numCol="1" spcCol="1270" anchor="ctr" anchorCtr="0">
          <a:noAutofit/>
        </a:bodyPr>
        <a:lstStyle/>
        <a:p>
          <a:pPr marL="0" lvl="0" indent="0" algn="ctr" defTabSz="711200">
            <a:lnSpc>
              <a:spcPct val="90000"/>
            </a:lnSpc>
            <a:spcBef>
              <a:spcPct val="0"/>
            </a:spcBef>
            <a:spcAft>
              <a:spcPct val="35000"/>
            </a:spcAft>
            <a:buNone/>
          </a:pPr>
          <a:r>
            <a:rPr lang="tr-TR" sz="1600" kern="1200" dirty="0">
              <a:latin typeface="Baskerville" panose="02020502070401020303" pitchFamily="18" charset="0"/>
              <a:ea typeface="Baskerville" panose="02020502070401020303" pitchFamily="18" charset="0"/>
            </a:rPr>
            <a:t>Staj yeri uygunluğunu koordinatöre danışma</a:t>
          </a:r>
          <a:endParaRPr lang="tr-TR" sz="1600" kern="1200" dirty="0"/>
        </a:p>
      </dsp:txBody>
      <dsp:txXfrm>
        <a:off x="4261693" y="1746263"/>
        <a:ext cx="1144607" cy="1436659"/>
      </dsp:txXfrm>
    </dsp:sp>
    <dsp:sp modelId="{4A394B66-28C6-3841-9D6A-951B683880A9}">
      <dsp:nvSpPr>
        <dsp:cNvPr id="0" name=""/>
        <dsp:cNvSpPr/>
      </dsp:nvSpPr>
      <dsp:spPr>
        <a:xfrm>
          <a:off x="3087737" y="1877615"/>
          <a:ext cx="1173956" cy="1173956"/>
        </a:xfrm>
        <a:prstGeom prst="ellipse">
          <a:avLst/>
        </a:prstGeom>
        <a:solidFill>
          <a:schemeClr val="accent5">
            <a:hueOff val="5803289"/>
            <a:satOff val="2564"/>
            <a:lumOff val="-28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marL="0" lvl="0" indent="0" algn="ctr" defTabSz="2444750">
            <a:lnSpc>
              <a:spcPct val="90000"/>
            </a:lnSpc>
            <a:spcBef>
              <a:spcPct val="0"/>
            </a:spcBef>
            <a:spcAft>
              <a:spcPct val="35000"/>
            </a:spcAft>
            <a:buNone/>
          </a:pPr>
          <a:r>
            <a:rPr lang="tr-TR" sz="5500" kern="1200" dirty="0"/>
            <a:t>2</a:t>
          </a:r>
        </a:p>
      </dsp:txBody>
      <dsp:txXfrm>
        <a:off x="3259659" y="2049537"/>
        <a:ext cx="830112" cy="830112"/>
      </dsp:txXfrm>
    </dsp:sp>
    <dsp:sp modelId="{2B44D7EE-13A3-1345-A4E1-B6BCA5A28B8A}">
      <dsp:nvSpPr>
        <dsp:cNvPr id="0" name=""/>
        <dsp:cNvSpPr/>
      </dsp:nvSpPr>
      <dsp:spPr>
        <a:xfrm>
          <a:off x="6756350" y="1438407"/>
          <a:ext cx="2347912" cy="2052371"/>
        </a:xfrm>
        <a:prstGeom prst="rightArrow">
          <a:avLst>
            <a:gd name="adj1" fmla="val 70000"/>
            <a:gd name="adj2" fmla="val 50000"/>
          </a:avLst>
        </a:prstGeom>
        <a:solidFill>
          <a:schemeClr val="accent5">
            <a:tint val="40000"/>
            <a:alpha val="90000"/>
            <a:hueOff val="11503798"/>
            <a:satOff val="-839"/>
            <a:lumOff val="-998"/>
            <a:alphaOff val="0"/>
          </a:schemeClr>
        </a:solidFill>
        <a:ln w="12700" cap="flat" cmpd="sng" algn="ctr">
          <a:solidFill>
            <a:schemeClr val="accent5">
              <a:tint val="40000"/>
              <a:alpha val="90000"/>
              <a:hueOff val="11503798"/>
              <a:satOff val="-839"/>
              <a:lumOff val="-99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10795" rIns="21590" bIns="10795" numCol="1" spcCol="1270" anchor="ctr" anchorCtr="0">
          <a:noAutofit/>
        </a:bodyPr>
        <a:lstStyle/>
        <a:p>
          <a:pPr marL="0" lvl="0" indent="0" algn="ctr" defTabSz="755650">
            <a:lnSpc>
              <a:spcPct val="90000"/>
            </a:lnSpc>
            <a:spcBef>
              <a:spcPct val="0"/>
            </a:spcBef>
            <a:spcAft>
              <a:spcPct val="35000"/>
            </a:spcAft>
            <a:buNone/>
          </a:pPr>
          <a:r>
            <a:rPr lang="tr-TR" sz="1700" kern="1200" dirty="0">
              <a:latin typeface="Baskerville" panose="02020502070401020303" pitchFamily="18" charset="0"/>
              <a:ea typeface="Baskerville" panose="02020502070401020303" pitchFamily="18" charset="0"/>
            </a:rPr>
            <a:t>Staj Başvuru Formunu onaylatma</a:t>
          </a:r>
          <a:endParaRPr lang="tr-TR" sz="1700" kern="1200" dirty="0"/>
        </a:p>
      </dsp:txBody>
      <dsp:txXfrm>
        <a:off x="7343328" y="1746263"/>
        <a:ext cx="1144607" cy="1436659"/>
      </dsp:txXfrm>
    </dsp:sp>
    <dsp:sp modelId="{F0BAED9C-4A3C-E046-980D-7445C54C67DA}">
      <dsp:nvSpPr>
        <dsp:cNvPr id="0" name=""/>
        <dsp:cNvSpPr/>
      </dsp:nvSpPr>
      <dsp:spPr>
        <a:xfrm>
          <a:off x="6169372" y="1877615"/>
          <a:ext cx="1173956" cy="1173956"/>
        </a:xfrm>
        <a:prstGeom prst="ellipse">
          <a:avLst/>
        </a:prstGeom>
        <a:solidFill>
          <a:schemeClr val="accent5">
            <a:hueOff val="11606578"/>
            <a:satOff val="5128"/>
            <a:lumOff val="-56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marL="0" lvl="0" indent="0" algn="ctr" defTabSz="2444750">
            <a:lnSpc>
              <a:spcPct val="90000"/>
            </a:lnSpc>
            <a:spcBef>
              <a:spcPct val="0"/>
            </a:spcBef>
            <a:spcAft>
              <a:spcPct val="35000"/>
            </a:spcAft>
            <a:buNone/>
          </a:pPr>
          <a:r>
            <a:rPr lang="tr-TR" sz="5500" kern="1200" dirty="0"/>
            <a:t>3</a:t>
          </a:r>
        </a:p>
      </dsp:txBody>
      <dsp:txXfrm>
        <a:off x="6341294" y="2049537"/>
        <a:ext cx="830112" cy="830112"/>
      </dsp:txXfrm>
    </dsp:sp>
    <dsp:sp modelId="{40119C40-7591-0740-BC5A-B06ACD0A4021}">
      <dsp:nvSpPr>
        <dsp:cNvPr id="0" name=""/>
        <dsp:cNvSpPr/>
      </dsp:nvSpPr>
      <dsp:spPr>
        <a:xfrm>
          <a:off x="9837985" y="1438407"/>
          <a:ext cx="2347912" cy="2052371"/>
        </a:xfrm>
        <a:prstGeom prst="rightArrow">
          <a:avLst>
            <a:gd name="adj1" fmla="val 70000"/>
            <a:gd name="adj2" fmla="val 50000"/>
          </a:avLst>
        </a:prstGeom>
        <a:solidFill>
          <a:schemeClr val="accent5">
            <a:tint val="40000"/>
            <a:alpha val="90000"/>
            <a:hueOff val="17255696"/>
            <a:satOff val="-1258"/>
            <a:lumOff val="-1497"/>
            <a:alphaOff val="0"/>
          </a:schemeClr>
        </a:solidFill>
        <a:ln w="12700" cap="flat" cmpd="sng" algn="ctr">
          <a:solidFill>
            <a:schemeClr val="accent5">
              <a:tint val="40000"/>
              <a:alpha val="90000"/>
              <a:hueOff val="17255696"/>
              <a:satOff val="-1258"/>
              <a:lumOff val="-149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10795" rIns="21590" bIns="10795" numCol="1" spcCol="1270" anchor="ctr" anchorCtr="0">
          <a:noAutofit/>
        </a:bodyPr>
        <a:lstStyle/>
        <a:p>
          <a:pPr marL="0" lvl="0" indent="0" algn="ctr" defTabSz="755650">
            <a:lnSpc>
              <a:spcPct val="90000"/>
            </a:lnSpc>
            <a:spcBef>
              <a:spcPct val="0"/>
            </a:spcBef>
            <a:spcAft>
              <a:spcPct val="35000"/>
            </a:spcAft>
            <a:buNone/>
          </a:pPr>
          <a:r>
            <a:rPr lang="tr-TR" sz="1700" kern="1200" dirty="0">
              <a:latin typeface="Baskerville" panose="02020502070401020303" pitchFamily="18" charset="0"/>
              <a:ea typeface="Baskerville" panose="02020502070401020303" pitchFamily="18" charset="0"/>
            </a:rPr>
            <a:t>Sigorta İşlemlerini tamamlama</a:t>
          </a:r>
          <a:endParaRPr lang="tr-TR" sz="1700" kern="1200" dirty="0"/>
        </a:p>
      </dsp:txBody>
      <dsp:txXfrm>
        <a:off x="10424963" y="1746263"/>
        <a:ext cx="1144607" cy="1436659"/>
      </dsp:txXfrm>
    </dsp:sp>
    <dsp:sp modelId="{2F1DD771-0D48-4D4F-8D48-88ECAD4C88E2}">
      <dsp:nvSpPr>
        <dsp:cNvPr id="0" name=""/>
        <dsp:cNvSpPr/>
      </dsp:nvSpPr>
      <dsp:spPr>
        <a:xfrm>
          <a:off x="9251007" y="1877615"/>
          <a:ext cx="1173956" cy="1173956"/>
        </a:xfrm>
        <a:prstGeom prst="ellipse">
          <a:avLst/>
        </a:prstGeom>
        <a:solidFill>
          <a:schemeClr val="accent5">
            <a:hueOff val="17409866"/>
            <a:satOff val="7692"/>
            <a:lumOff val="-843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marL="0" lvl="0" indent="0" algn="ctr" defTabSz="2444750">
            <a:lnSpc>
              <a:spcPct val="90000"/>
            </a:lnSpc>
            <a:spcBef>
              <a:spcPct val="0"/>
            </a:spcBef>
            <a:spcAft>
              <a:spcPct val="35000"/>
            </a:spcAft>
            <a:buNone/>
          </a:pPr>
          <a:r>
            <a:rPr lang="tr-TR" sz="5500" kern="1200" dirty="0"/>
            <a:t>4</a:t>
          </a:r>
        </a:p>
      </dsp:txBody>
      <dsp:txXfrm>
        <a:off x="9422929" y="2049537"/>
        <a:ext cx="830112" cy="8301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264B17-5E80-4A5F-9AAD-7E5C3139F821}">
      <dsp:nvSpPr>
        <dsp:cNvPr id="0" name=""/>
        <dsp:cNvSpPr/>
      </dsp:nvSpPr>
      <dsp:spPr>
        <a:xfrm rot="5400000">
          <a:off x="-233700" y="234758"/>
          <a:ext cx="1558001" cy="1090600"/>
        </a:xfrm>
        <a:prstGeom prst="chevron">
          <a:avLst/>
        </a:prstGeom>
        <a:solidFill>
          <a:schemeClr val="accent5">
            <a:shade val="8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dirty="0"/>
            <a:t>1</a:t>
          </a:r>
        </a:p>
      </dsp:txBody>
      <dsp:txXfrm rot="-5400000">
        <a:off x="1" y="546357"/>
        <a:ext cx="1090600" cy="467401"/>
      </dsp:txXfrm>
    </dsp:sp>
    <dsp:sp modelId="{CA99997B-CB15-40B5-8EE5-9B020215481F}">
      <dsp:nvSpPr>
        <dsp:cNvPr id="0" name=""/>
        <dsp:cNvSpPr/>
      </dsp:nvSpPr>
      <dsp:spPr>
        <a:xfrm rot="5400000">
          <a:off x="1682330" y="-591729"/>
          <a:ext cx="1012700" cy="2196159"/>
        </a:xfrm>
        <a:prstGeom prst="round2SameRect">
          <a:avLst/>
        </a:prstGeom>
        <a:solidFill>
          <a:schemeClr val="lt1">
            <a:alpha val="9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tr-TR" sz="1900" kern="1200" dirty="0">
              <a:latin typeface="Baskerville" panose="02020502070401020303" pitchFamily="18" charset="0"/>
              <a:ea typeface="Baskerville" panose="02020502070401020303" pitchFamily="18" charset="0"/>
            </a:rPr>
            <a:t>Haftalık Staj Raporu</a:t>
          </a:r>
        </a:p>
      </dsp:txBody>
      <dsp:txXfrm rot="-5400000">
        <a:off x="1090601" y="49436"/>
        <a:ext cx="2146723" cy="913828"/>
      </dsp:txXfrm>
    </dsp:sp>
    <dsp:sp modelId="{27008894-91CC-4CA4-A497-9500662E49EC}">
      <dsp:nvSpPr>
        <dsp:cNvPr id="0" name=""/>
        <dsp:cNvSpPr/>
      </dsp:nvSpPr>
      <dsp:spPr>
        <a:xfrm rot="5400000">
          <a:off x="-233700" y="1581155"/>
          <a:ext cx="1558001" cy="1090600"/>
        </a:xfrm>
        <a:prstGeom prst="chevron">
          <a:avLst/>
        </a:prstGeom>
        <a:solidFill>
          <a:schemeClr val="accent5">
            <a:shade val="80000"/>
            <a:hueOff val="0"/>
            <a:satOff val="-1796"/>
            <a:lumOff val="12397"/>
            <a:alphaOff val="0"/>
          </a:schemeClr>
        </a:solidFill>
        <a:ln w="12700" cap="flat" cmpd="sng" algn="ctr">
          <a:solidFill>
            <a:schemeClr val="accent5">
              <a:shade val="80000"/>
              <a:hueOff val="0"/>
              <a:satOff val="-1796"/>
              <a:lumOff val="1239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dirty="0"/>
            <a:t>2</a:t>
          </a:r>
        </a:p>
      </dsp:txBody>
      <dsp:txXfrm rot="-5400000">
        <a:off x="1" y="1892754"/>
        <a:ext cx="1090600" cy="467401"/>
      </dsp:txXfrm>
    </dsp:sp>
    <dsp:sp modelId="{791CE1BD-49C2-40A1-BC3D-942D96B6050C}">
      <dsp:nvSpPr>
        <dsp:cNvPr id="0" name=""/>
        <dsp:cNvSpPr/>
      </dsp:nvSpPr>
      <dsp:spPr>
        <a:xfrm rot="5400000">
          <a:off x="1682330" y="755726"/>
          <a:ext cx="1012700" cy="2196159"/>
        </a:xfrm>
        <a:prstGeom prst="round2SameRect">
          <a:avLst/>
        </a:prstGeom>
        <a:solidFill>
          <a:schemeClr val="lt1">
            <a:alpha val="90000"/>
            <a:hueOff val="0"/>
            <a:satOff val="0"/>
            <a:lumOff val="0"/>
            <a:alphaOff val="0"/>
          </a:schemeClr>
        </a:solidFill>
        <a:ln w="12700" cap="flat" cmpd="sng" algn="ctr">
          <a:solidFill>
            <a:schemeClr val="accent5">
              <a:shade val="80000"/>
              <a:hueOff val="0"/>
              <a:satOff val="-1796"/>
              <a:lumOff val="1239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tr-TR" sz="1900" kern="1200" dirty="0">
              <a:latin typeface="Baskerville" panose="02020502070401020303" pitchFamily="18" charset="0"/>
              <a:ea typeface="Baskerville" panose="02020502070401020303" pitchFamily="18" charset="0"/>
            </a:rPr>
            <a:t>Öğrenci Değerlendirme Formu</a:t>
          </a:r>
        </a:p>
      </dsp:txBody>
      <dsp:txXfrm rot="-5400000">
        <a:off x="1090601" y="1396891"/>
        <a:ext cx="2146723" cy="913828"/>
      </dsp:txXfrm>
    </dsp:sp>
    <dsp:sp modelId="{E983029D-E909-40CD-8D85-1D5FC46E262A}">
      <dsp:nvSpPr>
        <dsp:cNvPr id="0" name=""/>
        <dsp:cNvSpPr/>
      </dsp:nvSpPr>
      <dsp:spPr>
        <a:xfrm rot="5400000">
          <a:off x="-233700" y="2927552"/>
          <a:ext cx="1558001" cy="1090600"/>
        </a:xfrm>
        <a:prstGeom prst="chevron">
          <a:avLst/>
        </a:prstGeom>
        <a:solidFill>
          <a:schemeClr val="accent5">
            <a:shade val="80000"/>
            <a:hueOff val="0"/>
            <a:satOff val="-3591"/>
            <a:lumOff val="24795"/>
            <a:alphaOff val="0"/>
          </a:schemeClr>
        </a:solidFill>
        <a:ln w="12700" cap="flat" cmpd="sng" algn="ctr">
          <a:solidFill>
            <a:schemeClr val="accent5">
              <a:shade val="80000"/>
              <a:hueOff val="0"/>
              <a:satOff val="-3591"/>
              <a:lumOff val="2479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dirty="0"/>
            <a:t>3</a:t>
          </a:r>
        </a:p>
      </dsp:txBody>
      <dsp:txXfrm rot="-5400000">
        <a:off x="1" y="3239151"/>
        <a:ext cx="1090600" cy="467401"/>
      </dsp:txXfrm>
    </dsp:sp>
    <dsp:sp modelId="{26F1D382-D549-454D-882F-19BF2C1DD794}">
      <dsp:nvSpPr>
        <dsp:cNvPr id="0" name=""/>
        <dsp:cNvSpPr/>
      </dsp:nvSpPr>
      <dsp:spPr>
        <a:xfrm rot="5400000">
          <a:off x="1682330" y="2102123"/>
          <a:ext cx="1012700" cy="2196159"/>
        </a:xfrm>
        <a:prstGeom prst="round2SameRect">
          <a:avLst/>
        </a:prstGeom>
        <a:solidFill>
          <a:schemeClr val="lt1">
            <a:alpha val="90000"/>
            <a:hueOff val="0"/>
            <a:satOff val="0"/>
            <a:lumOff val="0"/>
            <a:alphaOff val="0"/>
          </a:schemeClr>
        </a:solidFill>
        <a:ln w="12700" cap="flat" cmpd="sng" algn="ctr">
          <a:solidFill>
            <a:schemeClr val="accent5">
              <a:shade val="80000"/>
              <a:hueOff val="0"/>
              <a:satOff val="-3591"/>
              <a:lumOff val="2479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tr-TR" sz="1900" kern="1200" dirty="0">
              <a:latin typeface="Baskerville" panose="02020502070401020303" pitchFamily="18" charset="0"/>
              <a:ea typeface="Baskerville" panose="02020502070401020303" pitchFamily="18" charset="0"/>
            </a:rPr>
            <a:t>İş Yeri Değerlendirme Formu</a:t>
          </a:r>
        </a:p>
      </dsp:txBody>
      <dsp:txXfrm rot="-5400000">
        <a:off x="1090601" y="2743288"/>
        <a:ext cx="2146723" cy="9138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B3EE98-86EF-9C4C-89FB-B02AB43DDA08}">
      <dsp:nvSpPr>
        <dsp:cNvPr id="0" name=""/>
        <dsp:cNvSpPr/>
      </dsp:nvSpPr>
      <dsp:spPr>
        <a:xfrm>
          <a:off x="0" y="1352088"/>
          <a:ext cx="10794357" cy="10584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171C98-76E7-EC44-B267-5B17161F658A}">
      <dsp:nvSpPr>
        <dsp:cNvPr id="0" name=""/>
        <dsp:cNvSpPr/>
      </dsp:nvSpPr>
      <dsp:spPr>
        <a:xfrm>
          <a:off x="539717" y="26241"/>
          <a:ext cx="9784782" cy="194576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601" tIns="0" rIns="285601" bIns="0" numCol="1" spcCol="1270" anchor="ctr" anchorCtr="0">
          <a:noAutofit/>
        </a:bodyPr>
        <a:lstStyle/>
        <a:p>
          <a:pPr marL="0" lvl="0" indent="0" algn="l" defTabSz="1333500">
            <a:lnSpc>
              <a:spcPct val="90000"/>
            </a:lnSpc>
            <a:spcBef>
              <a:spcPct val="0"/>
            </a:spcBef>
            <a:spcAft>
              <a:spcPct val="35000"/>
            </a:spcAft>
            <a:buNone/>
          </a:pPr>
          <a:r>
            <a:rPr lang="tr-TR" sz="3000" b="1" kern="1200" dirty="0">
              <a:latin typeface="Baskerville" panose="02020502070401020303" pitchFamily="18" charset="0"/>
              <a:ea typeface="Baskerville" panose="02020502070401020303" pitchFamily="18" charset="0"/>
            </a:rPr>
            <a:t>Staj Koordinatörü</a:t>
          </a:r>
        </a:p>
        <a:p>
          <a:pPr marL="0" lvl="0" indent="0" algn="l" defTabSz="1333500">
            <a:lnSpc>
              <a:spcPct val="90000"/>
            </a:lnSpc>
            <a:spcBef>
              <a:spcPct val="0"/>
            </a:spcBef>
            <a:spcAft>
              <a:spcPct val="35000"/>
            </a:spcAft>
            <a:buNone/>
          </a:pPr>
          <a:r>
            <a:rPr lang="tr-TR" sz="3600" kern="1200" dirty="0">
              <a:latin typeface="Baskerville" panose="02020502070401020303" pitchFamily="18" charset="0"/>
              <a:ea typeface="Baskerville" panose="02020502070401020303" pitchFamily="18" charset="0"/>
            </a:rPr>
            <a:t>Dr. </a:t>
          </a:r>
          <a:r>
            <a:rPr lang="tr-TR" sz="3600" kern="1200" dirty="0" err="1">
              <a:latin typeface="Baskerville" panose="02020502070401020303" pitchFamily="18" charset="0"/>
              <a:ea typeface="Baskerville" panose="02020502070401020303" pitchFamily="18" charset="0"/>
            </a:rPr>
            <a:t>Öğr</a:t>
          </a:r>
          <a:r>
            <a:rPr lang="tr-TR" sz="3600" kern="1200" dirty="0">
              <a:latin typeface="Baskerville" panose="02020502070401020303" pitchFamily="18" charset="0"/>
              <a:ea typeface="Baskerville" panose="02020502070401020303" pitchFamily="18" charset="0"/>
            </a:rPr>
            <a:t>. Üyesi F. Güzin Ağca-</a:t>
          </a:r>
          <a:r>
            <a:rPr lang="tr-TR" sz="3600" kern="1200" dirty="0" err="1">
              <a:latin typeface="Baskerville" panose="02020502070401020303" pitchFamily="18" charset="0"/>
              <a:ea typeface="Baskerville" panose="02020502070401020303" pitchFamily="18" charset="0"/>
            </a:rPr>
            <a:t>Varoğlu</a:t>
          </a:r>
          <a:endParaRPr lang="tr-TR" sz="3600" kern="1200" dirty="0">
            <a:latin typeface="Baskerville" panose="02020502070401020303" pitchFamily="18" charset="0"/>
            <a:ea typeface="Baskerville" panose="02020502070401020303" pitchFamily="18" charset="0"/>
          </a:endParaRPr>
        </a:p>
        <a:p>
          <a:pPr marL="0" lvl="0" indent="0" algn="l" defTabSz="1333500">
            <a:lnSpc>
              <a:spcPct val="90000"/>
            </a:lnSpc>
            <a:spcBef>
              <a:spcPct val="0"/>
            </a:spcBef>
            <a:spcAft>
              <a:spcPct val="35000"/>
            </a:spcAft>
            <a:buNone/>
          </a:pPr>
          <a:r>
            <a:rPr lang="tr-TR" sz="3600" kern="1200" dirty="0">
              <a:latin typeface="Baskerville" panose="02020502070401020303" pitchFamily="18" charset="0"/>
              <a:ea typeface="Baskerville" panose="02020502070401020303" pitchFamily="18" charset="0"/>
            </a:rPr>
            <a:t>guzin.agca@tau.edu.tr</a:t>
          </a:r>
        </a:p>
      </dsp:txBody>
      <dsp:txXfrm>
        <a:off x="634702" y="121226"/>
        <a:ext cx="9594812" cy="1755797"/>
      </dsp:txXfrm>
    </dsp:sp>
    <dsp:sp modelId="{DCE3727F-2E60-6B4A-B7B0-085F2245F4E4}">
      <dsp:nvSpPr>
        <dsp:cNvPr id="0" name=""/>
        <dsp:cNvSpPr/>
      </dsp:nvSpPr>
      <dsp:spPr>
        <a:xfrm>
          <a:off x="0" y="3844545"/>
          <a:ext cx="10794357" cy="10584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E61F59A-E110-094F-BC34-83C6296AA215}">
      <dsp:nvSpPr>
        <dsp:cNvPr id="0" name=""/>
        <dsp:cNvSpPr/>
      </dsp:nvSpPr>
      <dsp:spPr>
        <a:xfrm>
          <a:off x="539717" y="2637288"/>
          <a:ext cx="9719875" cy="182717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601" tIns="0" rIns="285601" bIns="0" numCol="1" spcCol="1270" anchor="ctr" anchorCtr="0">
          <a:noAutofit/>
        </a:bodyPr>
        <a:lstStyle/>
        <a:p>
          <a:pPr marL="0" lvl="0" indent="0" algn="l" defTabSz="1333500">
            <a:lnSpc>
              <a:spcPct val="90000"/>
            </a:lnSpc>
            <a:spcBef>
              <a:spcPct val="0"/>
            </a:spcBef>
            <a:spcAft>
              <a:spcPct val="35000"/>
            </a:spcAft>
            <a:buNone/>
          </a:pPr>
          <a:r>
            <a:rPr lang="tr-TR" sz="3000" b="1" kern="1200" dirty="0">
              <a:latin typeface="Baskerville" panose="02020502070401020303" pitchFamily="18" charset="0"/>
              <a:ea typeface="Baskerville" panose="02020502070401020303" pitchFamily="18" charset="0"/>
            </a:rPr>
            <a:t>Staj Koordinatör Asistanı</a:t>
          </a:r>
        </a:p>
        <a:p>
          <a:pPr marL="0" lvl="0" indent="0" algn="l" defTabSz="1333500">
            <a:lnSpc>
              <a:spcPct val="90000"/>
            </a:lnSpc>
            <a:spcBef>
              <a:spcPct val="0"/>
            </a:spcBef>
            <a:spcAft>
              <a:spcPct val="35000"/>
            </a:spcAft>
            <a:buNone/>
          </a:pPr>
          <a:r>
            <a:rPr lang="tr-TR" sz="3600" kern="1200" dirty="0">
              <a:latin typeface="Baskerville" panose="02020502070401020303" pitchFamily="18" charset="0"/>
              <a:ea typeface="Baskerville" panose="02020502070401020303" pitchFamily="18" charset="0"/>
            </a:rPr>
            <a:t>Arş. Gör. Yağmur Türkeli</a:t>
          </a:r>
        </a:p>
        <a:p>
          <a:pPr marL="0" lvl="0" indent="0" algn="l" defTabSz="1333500">
            <a:lnSpc>
              <a:spcPct val="90000"/>
            </a:lnSpc>
            <a:spcBef>
              <a:spcPct val="0"/>
            </a:spcBef>
            <a:spcAft>
              <a:spcPct val="35000"/>
            </a:spcAft>
            <a:buNone/>
          </a:pPr>
          <a:r>
            <a:rPr lang="tr-TR" sz="3600" kern="1200" dirty="0">
              <a:latin typeface="Baskerville" panose="02020502070401020303" pitchFamily="18" charset="0"/>
              <a:ea typeface="Baskerville" panose="02020502070401020303" pitchFamily="18" charset="0"/>
            </a:rPr>
            <a:t>yagmur.turkeli@tau.edu.tr</a:t>
          </a:r>
        </a:p>
      </dsp:txBody>
      <dsp:txXfrm>
        <a:off x="628912" y="2726483"/>
        <a:ext cx="9541485" cy="164878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31T16:28:51.930"/>
    </inkml:context>
    <inkml:brush xml:id="br0">
      <inkml:brushProperty name="width" value="0.035" units="cm"/>
      <inkml:brushProperty name="height" value="0.035" units="cm"/>
    </inkml:brush>
  </inkml:definitions>
  <inkml:trace contextRef="#ctx0" brushRef="#br0">0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3890F4-691C-1B49-988F-929C77CBDEF7}" type="datetimeFigureOut">
              <a:rPr lang="tr-TR" smtClean="0"/>
              <a:t>27.01.2025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A164DC-DDF9-8547-927B-A5E05742A9B1}" type="slidenum">
              <a:rPr lang="tr-TR" smtClean="0"/>
              <a:t>‹#›</a:t>
            </a:fld>
            <a:endParaRPr lang="tr-TR"/>
          </a:p>
        </p:txBody>
      </p:sp>
    </p:spTree>
    <p:extLst>
      <p:ext uri="{BB962C8B-B14F-4D97-AF65-F5344CB8AC3E}">
        <p14:creationId xmlns:p14="http://schemas.microsoft.com/office/powerpoint/2010/main" val="2801346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FA164DC-DDF9-8547-927B-A5E05742A9B1}" type="slidenum">
              <a:rPr lang="tr-TR" smtClean="0"/>
              <a:t>5</a:t>
            </a:fld>
            <a:endParaRPr lang="tr-TR"/>
          </a:p>
        </p:txBody>
      </p:sp>
    </p:spTree>
    <p:extLst>
      <p:ext uri="{BB962C8B-B14F-4D97-AF65-F5344CB8AC3E}">
        <p14:creationId xmlns:p14="http://schemas.microsoft.com/office/powerpoint/2010/main" val="3254040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FA164DC-DDF9-8547-927B-A5E05742A9B1}" type="slidenum">
              <a:rPr lang="tr-TR" smtClean="0"/>
              <a:t>9</a:t>
            </a:fld>
            <a:endParaRPr lang="tr-TR"/>
          </a:p>
        </p:txBody>
      </p:sp>
    </p:spTree>
    <p:extLst>
      <p:ext uri="{BB962C8B-B14F-4D97-AF65-F5344CB8AC3E}">
        <p14:creationId xmlns:p14="http://schemas.microsoft.com/office/powerpoint/2010/main" val="1576726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1/27/25</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11442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1/27/25</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235955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1/27/25</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923622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1/27/25</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5499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1/27/25</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68570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1/27/25</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26240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1/27/25</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77256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1/27/25</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909889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1/27/25</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257684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1/27/25</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6896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1/27/25</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1933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1/27/25</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987771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8A95209C-5275-4E15-8EA7-7F42980AB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Üçgenlerden oluşan soyut arka plan">
            <a:extLst>
              <a:ext uri="{FF2B5EF4-FFF2-40B4-BE49-F238E27FC236}">
                <a16:creationId xmlns:a16="http://schemas.microsoft.com/office/drawing/2014/main" id="{BADE6FF8-78A1-92B4-E17C-1E9094ACA484}"/>
              </a:ext>
            </a:extLst>
          </p:cNvPr>
          <p:cNvPicPr>
            <a:picLocks noChangeAspect="1"/>
          </p:cNvPicPr>
          <p:nvPr/>
        </p:nvPicPr>
        <p:blipFill rotWithShape="1">
          <a:blip r:embed="rId2">
            <a:alphaModFix amt="50000"/>
          </a:blip>
          <a:srcRect t="15709" r="-1" b="-1"/>
          <a:stretch/>
        </p:blipFill>
        <p:spPr>
          <a:xfrm>
            <a:off x="20" y="10"/>
            <a:ext cx="12188931" cy="6857990"/>
          </a:xfrm>
          <a:prstGeom prst="rect">
            <a:avLst/>
          </a:prstGeom>
        </p:spPr>
      </p:pic>
      <p:sp>
        <p:nvSpPr>
          <p:cNvPr id="2" name="Başlık 1">
            <a:extLst>
              <a:ext uri="{FF2B5EF4-FFF2-40B4-BE49-F238E27FC236}">
                <a16:creationId xmlns:a16="http://schemas.microsoft.com/office/drawing/2014/main" id="{B55609A6-3BA0-6700-25C6-BA2B9A1DE6E7}"/>
              </a:ext>
            </a:extLst>
          </p:cNvPr>
          <p:cNvSpPr>
            <a:spLocks noGrp="1"/>
          </p:cNvSpPr>
          <p:nvPr>
            <p:ph type="ctrTitle"/>
          </p:nvPr>
        </p:nvSpPr>
        <p:spPr>
          <a:xfrm>
            <a:off x="1527048" y="1124712"/>
            <a:ext cx="9144000" cy="3063240"/>
          </a:xfrm>
        </p:spPr>
        <p:txBody>
          <a:bodyPr>
            <a:normAutofit/>
          </a:bodyPr>
          <a:lstStyle/>
          <a:p>
            <a:pPr algn="ctr"/>
            <a:r>
              <a:rPr lang="tr-TR" dirty="0">
                <a:latin typeface="Century Schoolbook" panose="02040604050505020304" pitchFamily="18" charset="0"/>
              </a:rPr>
              <a:t>STAJ REHBERİ</a:t>
            </a:r>
          </a:p>
        </p:txBody>
      </p:sp>
      <p:sp>
        <p:nvSpPr>
          <p:cNvPr id="3" name="Alt Başlık 2">
            <a:extLst>
              <a:ext uri="{FF2B5EF4-FFF2-40B4-BE49-F238E27FC236}">
                <a16:creationId xmlns:a16="http://schemas.microsoft.com/office/drawing/2014/main" id="{5B7BBAB8-C901-57AC-9898-34A92FAAADCC}"/>
              </a:ext>
            </a:extLst>
          </p:cNvPr>
          <p:cNvSpPr>
            <a:spLocks noGrp="1"/>
          </p:cNvSpPr>
          <p:nvPr>
            <p:ph type="subTitle" idx="1"/>
          </p:nvPr>
        </p:nvSpPr>
        <p:spPr>
          <a:xfrm>
            <a:off x="1527048" y="4599432"/>
            <a:ext cx="9144000" cy="1227520"/>
          </a:xfrm>
        </p:spPr>
        <p:txBody>
          <a:bodyPr>
            <a:normAutofit/>
          </a:bodyPr>
          <a:lstStyle/>
          <a:p>
            <a:pPr algn="ctr"/>
            <a:r>
              <a:rPr lang="tr-TR" sz="3600" b="1" dirty="0">
                <a:latin typeface="Ink Free" panose="03080402000500000000" pitchFamily="66" charset="0"/>
                <a:cs typeface="BIG CASLON MEDIUM" panose="02000603090000020003" pitchFamily="2" charset="-79"/>
              </a:rPr>
              <a:t>TAU SOSYOLOJİ BÖLÜMÜ</a:t>
            </a:r>
          </a:p>
        </p:txBody>
      </p:sp>
      <p:sp>
        <p:nvSpPr>
          <p:cNvPr id="18" name="Rectangle 6">
            <a:extLst>
              <a:ext uri="{FF2B5EF4-FFF2-40B4-BE49-F238E27FC236}">
                <a16:creationId xmlns:a16="http://schemas.microsoft.com/office/drawing/2014/main" id="{4F2ED431-E304-4FF0-9F4E-032783C9D6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571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
            <a:extLst>
              <a:ext uri="{FF2B5EF4-FFF2-40B4-BE49-F238E27FC236}">
                <a16:creationId xmlns:a16="http://schemas.microsoft.com/office/drawing/2014/main" id="{4E87FCFB-2CCE-460D-B3DD-557C8BD1B9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4194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470857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alphaModFix amt="34726"/>
          </a:blip>
          <a:tile tx="0" ty="0" sx="100000" sy="100000" flip="none" algn="tl"/>
        </a:blip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1EE9BE-BE37-1909-CE76-30022D3E0BDF}"/>
              </a:ext>
            </a:extLst>
          </p:cNvPr>
          <p:cNvSpPr>
            <a:spLocks noGrp="1"/>
          </p:cNvSpPr>
          <p:nvPr>
            <p:ph type="title"/>
          </p:nvPr>
        </p:nvSpPr>
        <p:spPr/>
        <p:txBody>
          <a:bodyPr/>
          <a:lstStyle/>
          <a:p>
            <a:r>
              <a:rPr lang="tr-TR" b="1" dirty="0">
                <a:latin typeface="Bell MT" panose="02020503060305020303" pitchFamily="18" charset="0"/>
                <a:ea typeface="Baskerville" panose="02020502070401020303" pitchFamily="18" charset="0"/>
              </a:rPr>
              <a:t>İLK VE EN ÖNEMLİ ADIM</a:t>
            </a:r>
          </a:p>
        </p:txBody>
      </p:sp>
      <p:sp>
        <p:nvSpPr>
          <p:cNvPr id="3" name="İçerik Yer Tutucusu 2">
            <a:extLst>
              <a:ext uri="{FF2B5EF4-FFF2-40B4-BE49-F238E27FC236}">
                <a16:creationId xmlns:a16="http://schemas.microsoft.com/office/drawing/2014/main" id="{82CCEB79-9291-5CFB-CBA5-6403FE946EDA}"/>
              </a:ext>
            </a:extLst>
          </p:cNvPr>
          <p:cNvSpPr>
            <a:spLocks noGrp="1"/>
          </p:cNvSpPr>
          <p:nvPr>
            <p:ph idx="1"/>
          </p:nvPr>
        </p:nvSpPr>
        <p:spPr/>
        <p:txBody>
          <a:bodyPr/>
          <a:lstStyle/>
          <a:p>
            <a:pPr marL="0" indent="0" algn="ctr">
              <a:buNone/>
            </a:pPr>
            <a:endParaRPr lang="tr-TR" dirty="0">
              <a:latin typeface="Ink Free" panose="03080402000500000000" pitchFamily="66" charset="0"/>
            </a:endParaRPr>
          </a:p>
          <a:p>
            <a:pPr marL="0" indent="0" algn="ctr">
              <a:buNone/>
            </a:pPr>
            <a:r>
              <a:rPr lang="tr-TR" sz="3200" b="1" dirty="0">
                <a:solidFill>
                  <a:schemeClr val="accent5">
                    <a:lumMod val="75000"/>
                  </a:schemeClr>
                </a:solidFill>
                <a:latin typeface="Baskerville" panose="02020502070401020303" pitchFamily="18" charset="0"/>
                <a:ea typeface="Baskerville" panose="02020502070401020303" pitchFamily="18" charset="0"/>
              </a:rPr>
              <a:t>STAJ YÖNETMELİĞİ!</a:t>
            </a:r>
          </a:p>
          <a:p>
            <a:pPr marL="0" indent="0" algn="ctr">
              <a:buNone/>
            </a:pPr>
            <a:r>
              <a:rPr lang="tr-TR" sz="2400" dirty="0">
                <a:latin typeface="Baskerville" panose="02020502070401020303" pitchFamily="18" charset="0"/>
                <a:ea typeface="Baskerville" panose="02020502070401020303" pitchFamily="18" charset="0"/>
              </a:rPr>
              <a:t>Bu rehber sizlere yalnızca bir yol haritası oluşturmak için hazırlandı. Staj sürecinizle ilgili ihtiyaç duyabileceğiniz ve muhakkak bilmeniz gereken tüm bilgilere Sosyoloji Bölümü Staj Yönetmeliğinden ulaşabilirsiniz. Lütfen, öncelikle, staj yönetmeliğini okuyunuz.</a:t>
            </a:r>
          </a:p>
          <a:p>
            <a:pPr marL="0" indent="0" algn="ctr">
              <a:buNone/>
            </a:pPr>
            <a:endParaRPr lang="tr-TR" dirty="0">
              <a:latin typeface="Ink Free" panose="03080402000500000000" pitchFamily="66" charset="0"/>
            </a:endParaRPr>
          </a:p>
        </p:txBody>
      </p:sp>
      <mc:AlternateContent xmlns:mc="http://schemas.openxmlformats.org/markup-compatibility/2006" xmlns:p14="http://schemas.microsoft.com/office/powerpoint/2010/main">
        <mc:Choice Requires="p14">
          <p:contentPart p14:bwMode="auto" r:id="rId3">
            <p14:nvContentPartPr>
              <p14:cNvPr id="5" name="Mürekkep 4">
                <a:extLst>
                  <a:ext uri="{FF2B5EF4-FFF2-40B4-BE49-F238E27FC236}">
                    <a16:creationId xmlns:a16="http://schemas.microsoft.com/office/drawing/2014/main" id="{AEDB5FB7-76E8-47F2-5540-894123124AC3}"/>
                  </a:ext>
                </a:extLst>
              </p14:cNvPr>
              <p14:cNvContentPartPr/>
              <p14:nvPr/>
            </p14:nvContentPartPr>
            <p14:xfrm>
              <a:off x="1936777" y="1130268"/>
              <a:ext cx="360" cy="360"/>
            </p14:xfrm>
          </p:contentPart>
        </mc:Choice>
        <mc:Fallback xmlns="">
          <p:pic>
            <p:nvPicPr>
              <p:cNvPr id="5" name="Mürekkep 4">
                <a:extLst>
                  <a:ext uri="{FF2B5EF4-FFF2-40B4-BE49-F238E27FC236}">
                    <a16:creationId xmlns:a16="http://schemas.microsoft.com/office/drawing/2014/main" id="{AEDB5FB7-76E8-47F2-5540-894123124AC3}"/>
                  </a:ext>
                </a:extLst>
              </p:cNvPr>
              <p:cNvPicPr/>
              <p:nvPr/>
            </p:nvPicPr>
            <p:blipFill>
              <a:blip r:embed="rId4"/>
              <a:stretch>
                <a:fillRect/>
              </a:stretch>
            </p:blipFill>
            <p:spPr>
              <a:xfrm>
                <a:off x="1930657" y="1124148"/>
                <a:ext cx="12600" cy="12600"/>
              </a:xfrm>
              <a:prstGeom prst="rect">
                <a:avLst/>
              </a:prstGeom>
            </p:spPr>
          </p:pic>
        </mc:Fallback>
      </mc:AlternateContent>
      <p:sp>
        <p:nvSpPr>
          <p:cNvPr id="6" name="Aşağı Ok 5">
            <a:extLst>
              <a:ext uri="{FF2B5EF4-FFF2-40B4-BE49-F238E27FC236}">
                <a16:creationId xmlns:a16="http://schemas.microsoft.com/office/drawing/2014/main" id="{960709E1-8316-92F2-D1B5-8737974B2DE2}"/>
              </a:ext>
            </a:extLst>
          </p:cNvPr>
          <p:cNvSpPr/>
          <p:nvPr/>
        </p:nvSpPr>
        <p:spPr>
          <a:xfrm>
            <a:off x="5853684" y="5023292"/>
            <a:ext cx="484632" cy="450166"/>
          </a:xfrm>
          <a:prstGeom prst="downArrow">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solidFill>
                <a:schemeClr val="accent4">
                  <a:lumMod val="50000"/>
                </a:schemeClr>
              </a:solidFill>
            </a:endParaRPr>
          </a:p>
        </p:txBody>
      </p:sp>
      <p:sp>
        <p:nvSpPr>
          <p:cNvPr id="7" name="Metin kutusu 6">
            <a:extLst>
              <a:ext uri="{FF2B5EF4-FFF2-40B4-BE49-F238E27FC236}">
                <a16:creationId xmlns:a16="http://schemas.microsoft.com/office/drawing/2014/main" id="{B988D618-40D0-8438-F780-3CA6429EFF2D}"/>
              </a:ext>
            </a:extLst>
          </p:cNvPr>
          <p:cNvSpPr txBox="1"/>
          <p:nvPr/>
        </p:nvSpPr>
        <p:spPr>
          <a:xfrm>
            <a:off x="2785403" y="5697415"/>
            <a:ext cx="6077243" cy="707886"/>
          </a:xfrm>
          <a:prstGeom prst="rect">
            <a:avLst/>
          </a:prstGeom>
          <a:noFill/>
        </p:spPr>
        <p:txBody>
          <a:bodyPr wrap="square" rtlCol="0">
            <a:spAutoFit/>
          </a:bodyPr>
          <a:lstStyle/>
          <a:p>
            <a:pPr algn="ctr"/>
            <a:r>
              <a:rPr lang="tr-TR" sz="2000" dirty="0" err="1">
                <a:solidFill>
                  <a:schemeClr val="tx1"/>
                </a:solidFill>
                <a:latin typeface="Baskerville" panose="02020502070401020303" pitchFamily="18" charset="0"/>
                <a:ea typeface="Baskerville" panose="02020502070401020303" pitchFamily="18" charset="0"/>
              </a:rPr>
              <a:t>https</a:t>
            </a:r>
            <a:r>
              <a:rPr lang="tr-TR" sz="2000" dirty="0">
                <a:solidFill>
                  <a:schemeClr val="tx1"/>
                </a:solidFill>
                <a:latin typeface="Baskerville" panose="02020502070401020303" pitchFamily="18" charset="0"/>
                <a:ea typeface="Baskerville" panose="02020502070401020303" pitchFamily="18" charset="0"/>
              </a:rPr>
              <a:t>://3fcampus.tau.edu.tr/</a:t>
            </a:r>
            <a:r>
              <a:rPr lang="tr-TR" sz="2000" dirty="0" err="1">
                <a:solidFill>
                  <a:schemeClr val="tx1"/>
                </a:solidFill>
                <a:latin typeface="Baskerville" panose="02020502070401020303" pitchFamily="18" charset="0"/>
                <a:ea typeface="Baskerville" panose="02020502070401020303" pitchFamily="18" charset="0"/>
              </a:rPr>
              <a:t>uploads</a:t>
            </a:r>
            <a:r>
              <a:rPr lang="tr-TR" sz="2000" dirty="0">
                <a:solidFill>
                  <a:schemeClr val="tx1"/>
                </a:solidFill>
                <a:latin typeface="Baskerville" panose="02020502070401020303" pitchFamily="18" charset="0"/>
                <a:ea typeface="Baskerville" panose="02020502070401020303" pitchFamily="18" charset="0"/>
              </a:rPr>
              <a:t>/</a:t>
            </a:r>
            <a:r>
              <a:rPr lang="tr-TR" sz="2000" dirty="0" err="1">
                <a:solidFill>
                  <a:schemeClr val="tx1"/>
                </a:solidFill>
                <a:latin typeface="Baskerville" panose="02020502070401020303" pitchFamily="18" charset="0"/>
                <a:ea typeface="Baskerville" panose="02020502070401020303" pitchFamily="18" charset="0"/>
              </a:rPr>
              <a:t>cms</a:t>
            </a:r>
            <a:r>
              <a:rPr lang="tr-TR" sz="2000" dirty="0">
                <a:solidFill>
                  <a:schemeClr val="tx1"/>
                </a:solidFill>
                <a:latin typeface="Baskerville" panose="02020502070401020303" pitchFamily="18" charset="0"/>
                <a:ea typeface="Baskerville" panose="02020502070401020303" pitchFamily="18" charset="0"/>
              </a:rPr>
              <a:t>/</a:t>
            </a:r>
            <a:r>
              <a:rPr lang="tr-TR" sz="2000" dirty="0" err="1">
                <a:solidFill>
                  <a:schemeClr val="tx1"/>
                </a:solidFill>
                <a:latin typeface="Baskerville" panose="02020502070401020303" pitchFamily="18" charset="0"/>
                <a:ea typeface="Baskerville" panose="02020502070401020303" pitchFamily="18" charset="0"/>
              </a:rPr>
              <a:t>sos.tau</a:t>
            </a:r>
            <a:r>
              <a:rPr lang="tr-TR" sz="2000" dirty="0">
                <a:solidFill>
                  <a:schemeClr val="tx1"/>
                </a:solidFill>
                <a:latin typeface="Baskerville" panose="02020502070401020303" pitchFamily="18" charset="0"/>
                <a:ea typeface="Baskerville" panose="02020502070401020303" pitchFamily="18" charset="0"/>
              </a:rPr>
              <a:t>/</a:t>
            </a:r>
            <a:r>
              <a:rPr lang="tr-TR" sz="2000" dirty="0" err="1">
                <a:solidFill>
                  <a:schemeClr val="tx1"/>
                </a:solidFill>
                <a:latin typeface="Baskerville" panose="02020502070401020303" pitchFamily="18" charset="0"/>
                <a:ea typeface="Baskerville" panose="02020502070401020303" pitchFamily="18" charset="0"/>
              </a:rPr>
              <a:t>ZkQFTqhnsE.pdf</a:t>
            </a:r>
            <a:endParaRPr lang="tr-TR" sz="2000" dirty="0">
              <a:solidFill>
                <a:schemeClr val="tx1"/>
              </a:solidFill>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1504877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alphaModFix amt="34726"/>
          </a:blip>
          <a:tile tx="0" ty="0" sx="100000" sy="100000" flip="none" algn="tl"/>
        </a:blip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5B2DFC-723C-333C-105C-6C1DBA382BCD}"/>
              </a:ext>
            </a:extLst>
          </p:cNvPr>
          <p:cNvSpPr>
            <a:spLocks noGrp="1"/>
          </p:cNvSpPr>
          <p:nvPr>
            <p:ph type="title"/>
          </p:nvPr>
        </p:nvSpPr>
        <p:spPr/>
        <p:txBody>
          <a:bodyPr/>
          <a:lstStyle/>
          <a:p>
            <a:r>
              <a:rPr lang="tr-TR" b="1" dirty="0">
                <a:latin typeface="Bell MT" panose="02020503060305020303" pitchFamily="18" charset="0"/>
              </a:rPr>
              <a:t>STAJA BAŞLANGIÇ İÇİN ADIMLAR</a:t>
            </a:r>
          </a:p>
        </p:txBody>
      </p:sp>
      <p:graphicFrame>
        <p:nvGraphicFramePr>
          <p:cNvPr id="4" name="İçerik Yer Tutucusu 3">
            <a:extLst>
              <a:ext uri="{FF2B5EF4-FFF2-40B4-BE49-F238E27FC236}">
                <a16:creationId xmlns:a16="http://schemas.microsoft.com/office/drawing/2014/main" id="{74DAD2FA-4BE1-632D-B90F-332E0206AFBF}"/>
              </a:ext>
            </a:extLst>
          </p:cNvPr>
          <p:cNvGraphicFramePr>
            <a:graphicFrameLocks noGrp="1"/>
          </p:cNvGraphicFramePr>
          <p:nvPr>
            <p:ph idx="1"/>
            <p:extLst>
              <p:ext uri="{D42A27DB-BD31-4B8C-83A1-F6EECF244321}">
                <p14:modId xmlns:p14="http://schemas.microsoft.com/office/powerpoint/2010/main" val="1629624339"/>
              </p:ext>
            </p:extLst>
          </p:nvPr>
        </p:nvGraphicFramePr>
        <p:xfrm>
          <a:off x="0" y="1928812"/>
          <a:ext cx="12192000" cy="49291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73065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alphaModFix amt="34726"/>
          </a:blip>
          <a:tile tx="0" ty="0" sx="100000" sy="100000" flip="none" algn="tl"/>
        </a:blip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06A3E4-AF84-8017-31B2-8BF4AD18DEB0}"/>
              </a:ext>
            </a:extLst>
          </p:cNvPr>
          <p:cNvSpPr>
            <a:spLocks noGrp="1"/>
          </p:cNvSpPr>
          <p:nvPr>
            <p:ph type="title"/>
          </p:nvPr>
        </p:nvSpPr>
        <p:spPr/>
        <p:txBody>
          <a:bodyPr>
            <a:normAutofit fontScale="90000"/>
          </a:bodyPr>
          <a:lstStyle/>
          <a:p>
            <a:r>
              <a:rPr lang="tr-TR" b="1" dirty="0">
                <a:latin typeface="Bell MT" panose="02020503060305020303" pitchFamily="18" charset="0"/>
              </a:rPr>
              <a:t>STAJ YERİ, STAJ SÜRESİ, NE ZAMAN STAJ YAPABİLİRİM?</a:t>
            </a:r>
          </a:p>
        </p:txBody>
      </p:sp>
      <p:sp>
        <p:nvSpPr>
          <p:cNvPr id="3" name="İçerik Yer Tutucusu 2">
            <a:extLst>
              <a:ext uri="{FF2B5EF4-FFF2-40B4-BE49-F238E27FC236}">
                <a16:creationId xmlns:a16="http://schemas.microsoft.com/office/drawing/2014/main" id="{E2403FB7-A429-F856-3EEE-BC3AAB74C768}"/>
              </a:ext>
            </a:extLst>
          </p:cNvPr>
          <p:cNvSpPr>
            <a:spLocks noGrp="1"/>
          </p:cNvSpPr>
          <p:nvPr>
            <p:ph idx="1"/>
          </p:nvPr>
        </p:nvSpPr>
        <p:spPr>
          <a:xfrm>
            <a:off x="797642" y="2351415"/>
            <a:ext cx="10596716" cy="4687726"/>
          </a:xfrm>
        </p:spPr>
        <p:txBody>
          <a:bodyPr>
            <a:normAutofit/>
          </a:bodyPr>
          <a:lstStyle/>
          <a:p>
            <a:pPr>
              <a:buClr>
                <a:schemeClr val="accent1">
                  <a:lumMod val="75000"/>
                </a:schemeClr>
              </a:buClr>
              <a:buFont typeface="Wingdings" panose="05000000000000000000" pitchFamily="2" charset="2"/>
              <a:buChar char="Ø"/>
            </a:pPr>
            <a:r>
              <a:rPr lang="tr-TR" sz="2400" dirty="0">
                <a:latin typeface="Baskerville" panose="02020502070401020303" pitchFamily="18" charset="0"/>
                <a:ea typeface="Baskerville" panose="02020502070401020303" pitchFamily="18" charset="0"/>
                <a:cs typeface="David" panose="020F0502020204030204" pitchFamily="34" charset="-79"/>
              </a:rPr>
              <a:t>  Staj yeri seçimi tamamen öğrencinin sorumluluğundadır. Bu sebeple nerede staj yapacağınızın kararı size ait. Seçiminiz staj koordinatörü tarafından onaylandıktan sonra staja başlayabilirsiniz. Bu yüzden, staj yapmak istediğiniz kuruma başvurunuzu gerçekleştirmeden önce yerin uygunluk durumunu staj koordinatörüne danışmanız gerekmektedir. </a:t>
            </a:r>
          </a:p>
          <a:p>
            <a:pPr>
              <a:buClr>
                <a:schemeClr val="accent1">
                  <a:lumMod val="75000"/>
                </a:schemeClr>
              </a:buClr>
              <a:buFont typeface="Wingdings" panose="05000000000000000000" pitchFamily="2" charset="2"/>
              <a:buChar char="Ø"/>
            </a:pPr>
            <a:r>
              <a:rPr lang="tr-TR" sz="2400" dirty="0">
                <a:latin typeface="Baskerville" panose="02020502070401020303" pitchFamily="18" charset="0"/>
                <a:ea typeface="Baskerville" panose="02020502070401020303" pitchFamily="18" charset="0"/>
                <a:cs typeface="David" panose="020F0502020204030204" pitchFamily="34" charset="-79"/>
              </a:rPr>
              <a:t>  Zorunlu staj süresi </a:t>
            </a:r>
            <a:r>
              <a:rPr lang="tr-TR" sz="2400" b="1" dirty="0">
                <a:solidFill>
                  <a:schemeClr val="accent1">
                    <a:lumMod val="75000"/>
                  </a:schemeClr>
                </a:solidFill>
                <a:latin typeface="Baskerville" panose="02020502070401020303" pitchFamily="18" charset="0"/>
                <a:ea typeface="Baskerville" panose="02020502070401020303" pitchFamily="18" charset="0"/>
                <a:cs typeface="David" panose="020F0502020204030204" pitchFamily="34" charset="-79"/>
              </a:rPr>
              <a:t>20 gündür</a:t>
            </a:r>
            <a:r>
              <a:rPr lang="tr-TR" sz="2400" dirty="0">
                <a:latin typeface="Baskerville" panose="02020502070401020303" pitchFamily="18" charset="0"/>
                <a:ea typeface="Baskerville" panose="02020502070401020303" pitchFamily="18" charset="0"/>
                <a:cs typeface="David" panose="020F0502020204030204" pitchFamily="34" charset="-79"/>
              </a:rPr>
              <a:t>. Bu 20 günlük stajı kesintisiz ve tek seferde gerçekleştirmelisiniz. </a:t>
            </a:r>
          </a:p>
          <a:p>
            <a:pPr>
              <a:buClr>
                <a:schemeClr val="accent1">
                  <a:lumMod val="75000"/>
                </a:schemeClr>
              </a:buClr>
              <a:buFont typeface="Wingdings" panose="05000000000000000000" pitchFamily="2" charset="2"/>
              <a:buChar char="Ø"/>
            </a:pPr>
            <a:r>
              <a:rPr lang="tr-TR" sz="2400" dirty="0">
                <a:latin typeface="Baskerville" panose="02020502070401020303" pitchFamily="18" charset="0"/>
                <a:ea typeface="Baskerville" panose="02020502070401020303" pitchFamily="18" charset="0"/>
                <a:cs typeface="David" panose="020F0502020204030204" pitchFamily="34" charset="-79"/>
              </a:rPr>
              <a:t>  Sosyoloji Bölümü öğrencileri, </a:t>
            </a:r>
            <a:r>
              <a:rPr lang="tr-TR" sz="2400" b="1" dirty="0">
                <a:solidFill>
                  <a:schemeClr val="accent1">
                    <a:lumMod val="75000"/>
                  </a:schemeClr>
                </a:solidFill>
                <a:latin typeface="Baskerville" panose="02020502070401020303" pitchFamily="18" charset="0"/>
                <a:ea typeface="Baskerville" panose="02020502070401020303" pitchFamily="18" charset="0"/>
                <a:cs typeface="David" panose="020F0502020204030204" pitchFamily="34" charset="-79"/>
              </a:rPr>
              <a:t>üçüncü dönemin sonundan </a:t>
            </a:r>
            <a:r>
              <a:rPr lang="tr-TR" sz="2400" dirty="0">
                <a:latin typeface="Baskerville" panose="02020502070401020303" pitchFamily="18" charset="0"/>
                <a:ea typeface="Baskerville" panose="02020502070401020303" pitchFamily="18" charset="0"/>
                <a:cs typeface="David" panose="020F0502020204030204" pitchFamily="34" charset="-79"/>
              </a:rPr>
              <a:t>itibaren staj yapabilirler.</a:t>
            </a:r>
          </a:p>
          <a:p>
            <a:pPr>
              <a:buClr>
                <a:schemeClr val="accent1">
                  <a:lumMod val="75000"/>
                </a:schemeClr>
              </a:buClr>
              <a:buFont typeface="Wingdings" panose="05000000000000000000" pitchFamily="2" charset="2"/>
              <a:buChar char="Ø"/>
            </a:pPr>
            <a:r>
              <a:rPr lang="tr-TR" sz="2400" dirty="0">
                <a:latin typeface="Baskerville" panose="02020502070401020303" pitchFamily="18" charset="0"/>
                <a:ea typeface="Baskerville" panose="02020502070401020303" pitchFamily="18" charset="0"/>
                <a:cs typeface="David" panose="020F0502020204030204" pitchFamily="34" charset="-79"/>
              </a:rPr>
              <a:t>  Stajınızı online olarak </a:t>
            </a:r>
            <a:r>
              <a:rPr lang="tr-TR" sz="2400" b="1" dirty="0">
                <a:solidFill>
                  <a:schemeClr val="accent1">
                    <a:lumMod val="75000"/>
                  </a:schemeClr>
                </a:solidFill>
                <a:latin typeface="Baskerville" panose="02020502070401020303" pitchFamily="18" charset="0"/>
                <a:ea typeface="Baskerville" panose="02020502070401020303" pitchFamily="18" charset="0"/>
                <a:cs typeface="David" panose="020F0502020204030204" pitchFamily="34" charset="-79"/>
              </a:rPr>
              <a:t>gerçekleştiremezsiniz</a:t>
            </a:r>
            <a:r>
              <a:rPr lang="tr-TR" sz="2400" dirty="0">
                <a:latin typeface="Baskerville" panose="02020502070401020303" pitchFamily="18" charset="0"/>
                <a:ea typeface="Baskerville" panose="02020502070401020303" pitchFamily="18" charset="0"/>
                <a:cs typeface="David" panose="020F0502020204030204" pitchFamily="34" charset="-79"/>
              </a:rPr>
              <a:t>. </a:t>
            </a:r>
          </a:p>
        </p:txBody>
      </p:sp>
    </p:spTree>
    <p:extLst>
      <p:ext uri="{BB962C8B-B14F-4D97-AF65-F5344CB8AC3E}">
        <p14:creationId xmlns:p14="http://schemas.microsoft.com/office/powerpoint/2010/main" val="543732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mt="34726"/>
          </a:blip>
          <a:tile tx="0" ty="0" sx="100000" sy="100000" flip="none" algn="tl"/>
        </a:blip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FC9F24-6AF5-27DE-378A-BDD8A1B1E21B}"/>
              </a:ext>
            </a:extLst>
          </p:cNvPr>
          <p:cNvSpPr>
            <a:spLocks noGrp="1"/>
          </p:cNvSpPr>
          <p:nvPr>
            <p:ph type="title"/>
          </p:nvPr>
        </p:nvSpPr>
        <p:spPr/>
        <p:txBody>
          <a:bodyPr>
            <a:normAutofit fontScale="90000"/>
          </a:bodyPr>
          <a:lstStyle/>
          <a:p>
            <a:r>
              <a:rPr lang="tr-TR" b="1" dirty="0">
                <a:latin typeface="BIG CASLON MEDIUM" panose="02000603090000020003" pitchFamily="2" charset="-79"/>
                <a:cs typeface="BIG CASLON MEDIUM" panose="02000603090000020003" pitchFamily="2" charset="-79"/>
              </a:rPr>
              <a:t>STAJ BAŞVURUSU ONAYI VE SİGORTA İŞLEMLERİ</a:t>
            </a:r>
          </a:p>
        </p:txBody>
      </p:sp>
      <p:sp>
        <p:nvSpPr>
          <p:cNvPr id="3" name="İçerik Yer Tutucusu 2">
            <a:extLst>
              <a:ext uri="{FF2B5EF4-FFF2-40B4-BE49-F238E27FC236}">
                <a16:creationId xmlns:a16="http://schemas.microsoft.com/office/drawing/2014/main" id="{E3790154-0B57-5AD5-9AC8-19AE54043BC3}"/>
              </a:ext>
            </a:extLst>
          </p:cNvPr>
          <p:cNvSpPr>
            <a:spLocks noGrp="1"/>
          </p:cNvSpPr>
          <p:nvPr>
            <p:ph idx="1"/>
          </p:nvPr>
        </p:nvSpPr>
        <p:spPr>
          <a:xfrm>
            <a:off x="463296" y="2461846"/>
            <a:ext cx="5413248" cy="4062651"/>
          </a:xfrm>
          <a:blipFill dpi="0" rotWithShape="1">
            <a:blip r:embed="rId3"/>
            <a:srcRect/>
            <a:tile tx="0" ty="0" sx="100000" sy="100000" flip="none" algn="tl"/>
          </a:blipFill>
          <a:ln>
            <a:noFill/>
          </a:ln>
          <a:effectLst>
            <a:innerShdw blurRad="63500" dist="50800" dir="2700000">
              <a:prstClr val="black"/>
            </a:innerShdw>
          </a:effectLst>
          <a:scene3d>
            <a:camera prst="obliqueTopRight"/>
            <a:lightRig rig="glow" dir="t">
              <a:rot lat="0" lon="0" rev="4800000"/>
            </a:lightRig>
          </a:scene3d>
          <a:sp3d prstMaterial="matte"/>
        </p:spPr>
        <p:txBody>
          <a:bodyPr>
            <a:normAutofit lnSpcReduction="10000"/>
          </a:bodyPr>
          <a:lstStyle/>
          <a:p>
            <a:pPr marL="0" indent="0" algn="ctr">
              <a:buNone/>
            </a:pPr>
            <a:r>
              <a:rPr lang="tr-TR" sz="2400" b="1" dirty="0">
                <a:latin typeface="Baskerville" panose="02020502070401020303" pitchFamily="18" charset="0"/>
                <a:ea typeface="Baskerville" panose="02020502070401020303" pitchFamily="18" charset="0"/>
                <a:cs typeface="Big Caslon Medium" panose="02000603090000020003" pitchFamily="2" charset="-79"/>
              </a:rPr>
              <a:t>BAŞVURU ONAYI</a:t>
            </a:r>
          </a:p>
          <a:p>
            <a:pPr marL="0" indent="0">
              <a:buNone/>
            </a:pPr>
            <a:endParaRPr lang="tr-TR" sz="2400" dirty="0">
              <a:latin typeface="Baskerville" panose="02020502070401020303" pitchFamily="18" charset="0"/>
              <a:ea typeface="Baskerville" panose="02020502070401020303" pitchFamily="18" charset="0"/>
              <a:cs typeface="Big Caslon Medium" panose="02000603090000020003" pitchFamily="2" charset="-79"/>
            </a:endParaRPr>
          </a:p>
          <a:p>
            <a:pPr marL="0" indent="0">
              <a:buNone/>
            </a:pPr>
            <a:r>
              <a:rPr lang="tr-TR" sz="2400" dirty="0">
                <a:latin typeface="Baskerville" panose="02020502070401020303" pitchFamily="18" charset="0"/>
                <a:ea typeface="Baskerville" panose="02020502070401020303" pitchFamily="18" charset="0"/>
                <a:cs typeface="Big Caslon Medium" panose="02000603090000020003" pitchFamily="2" charset="-79"/>
              </a:rPr>
              <a:t>Staj Başvuru Formunuzu </a:t>
            </a:r>
            <a:r>
              <a:rPr lang="tr-TR" sz="2400" b="1" dirty="0">
                <a:solidFill>
                  <a:schemeClr val="accent1">
                    <a:lumMod val="75000"/>
                  </a:schemeClr>
                </a:solidFill>
                <a:latin typeface="Baskerville" panose="02020502070401020303" pitchFamily="18" charset="0"/>
                <a:ea typeface="Baskerville" panose="02020502070401020303" pitchFamily="18" charset="0"/>
                <a:cs typeface="Big Caslon Medium" panose="02000603090000020003" pitchFamily="2" charset="-79"/>
              </a:rPr>
              <a:t>öncelikle</a:t>
            </a:r>
            <a:r>
              <a:rPr lang="tr-TR" sz="2400" dirty="0">
                <a:solidFill>
                  <a:schemeClr val="accent1">
                    <a:lumMod val="75000"/>
                  </a:schemeClr>
                </a:solidFill>
                <a:latin typeface="Baskerville" panose="02020502070401020303" pitchFamily="18" charset="0"/>
                <a:ea typeface="Baskerville" panose="02020502070401020303" pitchFamily="18" charset="0"/>
                <a:cs typeface="Big Caslon Medium" panose="02000603090000020003" pitchFamily="2" charset="-79"/>
              </a:rPr>
              <a:t> </a:t>
            </a:r>
            <a:r>
              <a:rPr lang="tr-TR" sz="2400" b="1" dirty="0">
                <a:solidFill>
                  <a:schemeClr val="accent1">
                    <a:lumMod val="75000"/>
                  </a:schemeClr>
                </a:solidFill>
                <a:latin typeface="Baskerville" panose="02020502070401020303" pitchFamily="18" charset="0"/>
                <a:ea typeface="Baskerville" panose="02020502070401020303" pitchFamily="18" charset="0"/>
                <a:cs typeface="Big Caslon Medium" panose="02000603090000020003" pitchFamily="2" charset="-79"/>
              </a:rPr>
              <a:t>staj yapacağınız kuruma </a:t>
            </a:r>
            <a:r>
              <a:rPr lang="tr-TR" sz="2400" dirty="0">
                <a:latin typeface="Baskerville" panose="02020502070401020303" pitchFamily="18" charset="0"/>
                <a:ea typeface="Baskerville" panose="02020502070401020303" pitchFamily="18" charset="0"/>
                <a:cs typeface="Big Caslon Medium" panose="02000603090000020003" pitchFamily="2" charset="-79"/>
              </a:rPr>
              <a:t>onaylatmalısınız. Ardından belgelerinizi staj koordinatör asistanına teslim etmelisiniz. Staj başvurunuz staj komisyonu tarafından kabul edildikten sonra üniversitenin sizi sigortalayabilmesi için işlemlerinizi tamamlamalısınız.</a:t>
            </a:r>
          </a:p>
        </p:txBody>
      </p:sp>
      <p:sp>
        <p:nvSpPr>
          <p:cNvPr id="4" name="Metin kutusu 3">
            <a:extLst>
              <a:ext uri="{FF2B5EF4-FFF2-40B4-BE49-F238E27FC236}">
                <a16:creationId xmlns:a16="http://schemas.microsoft.com/office/drawing/2014/main" id="{B4DC0335-F25D-ECCA-1F0E-46577354992C}"/>
              </a:ext>
            </a:extLst>
          </p:cNvPr>
          <p:cNvSpPr txBox="1"/>
          <p:nvPr/>
        </p:nvSpPr>
        <p:spPr>
          <a:xfrm>
            <a:off x="6157732" y="2002420"/>
            <a:ext cx="5602146" cy="4339650"/>
          </a:xfrm>
          <a:prstGeom prst="rect">
            <a:avLst/>
          </a:prstGeom>
          <a:blipFill>
            <a:blip r:embed="rId3"/>
            <a:tile tx="0" ty="0" sx="100000" sy="100000" flip="none" algn="tl"/>
          </a:blipFill>
          <a:effectLst>
            <a:innerShdw blurRad="63500" dist="50800" dir="2700000">
              <a:prstClr val="black">
                <a:alpha val="50000"/>
              </a:prstClr>
            </a:innerShdw>
          </a:effectLst>
        </p:spPr>
        <p:txBody>
          <a:bodyPr wrap="square" rtlCol="0">
            <a:spAutoFit/>
          </a:bodyPr>
          <a:lstStyle/>
          <a:p>
            <a:pPr algn="ctr"/>
            <a:r>
              <a:rPr lang="tr-TR" sz="2400" b="1" dirty="0">
                <a:latin typeface="Baskerville" panose="02020502070401020303" pitchFamily="18" charset="0"/>
                <a:ea typeface="Baskerville" panose="02020502070401020303" pitchFamily="18" charset="0"/>
                <a:cs typeface="Big Caslon Medium" panose="02000603090000020003" pitchFamily="2" charset="-79"/>
              </a:rPr>
              <a:t>SİGORTA İŞLEMLERİ</a:t>
            </a:r>
            <a:endParaRPr lang="tr-TR" sz="2400" dirty="0">
              <a:latin typeface="Baskerville" panose="02020502070401020303" pitchFamily="18" charset="0"/>
              <a:ea typeface="Baskerville" panose="02020502070401020303" pitchFamily="18" charset="0"/>
              <a:cs typeface="Big Caslon Medium" panose="02000603090000020003" pitchFamily="2" charset="-79"/>
            </a:endParaRPr>
          </a:p>
          <a:p>
            <a:pPr marL="342900" indent="-342900">
              <a:buFont typeface="Arial" panose="020B0604020202020204" pitchFamily="34" charset="0"/>
              <a:buChar char="•"/>
            </a:pPr>
            <a:r>
              <a:rPr lang="tr-TR" sz="2400" dirty="0">
                <a:latin typeface="Baskerville" panose="02020502070401020303" pitchFamily="18" charset="0"/>
                <a:ea typeface="Baskerville" panose="02020502070401020303" pitchFamily="18" charset="0"/>
                <a:cs typeface="Big Caslon Medium" panose="02000603090000020003" pitchFamily="2" charset="-79"/>
              </a:rPr>
              <a:t>Stajınızda, stajınız süresince sigortalı olmak zorundasınız. Yurt dışı stajlarınızda Türk-Alman Üniversitesinin sigorta yapma zorunluluğu ve yetkisi yoktur! </a:t>
            </a:r>
          </a:p>
          <a:p>
            <a:pPr marL="342900" indent="-342900">
              <a:buFont typeface="Arial" panose="020B0604020202020204" pitchFamily="34" charset="0"/>
              <a:buChar char="•"/>
            </a:pPr>
            <a:r>
              <a:rPr lang="tr-TR" sz="2400" dirty="0">
                <a:latin typeface="Baskerville" panose="02020502070401020303" pitchFamily="18" charset="0"/>
                <a:ea typeface="Baskerville" panose="02020502070401020303" pitchFamily="18" charset="0"/>
                <a:cs typeface="Big Caslon Medium" panose="02000603090000020003" pitchFamily="2" charset="-79"/>
              </a:rPr>
              <a:t>Sigorta işlemleri için </a:t>
            </a:r>
            <a:r>
              <a:rPr lang="tr-TR" sz="2400" i="1" dirty="0">
                <a:latin typeface="Baskerville" panose="02020502070401020303" pitchFamily="18" charset="0"/>
                <a:ea typeface="Baskerville" panose="02020502070401020303" pitchFamily="18" charset="0"/>
                <a:cs typeface="Big Caslon Medium" panose="02000603090000020003" pitchFamily="2" charset="-79"/>
              </a:rPr>
              <a:t>Staj Başvuru Formunuz </a:t>
            </a:r>
            <a:r>
              <a:rPr lang="tr-TR" sz="2400" dirty="0">
                <a:latin typeface="Baskerville" panose="02020502070401020303" pitchFamily="18" charset="0"/>
                <a:ea typeface="Baskerville" panose="02020502070401020303" pitchFamily="18" charset="0"/>
                <a:cs typeface="Big Caslon Medium" panose="02000603090000020003" pitchFamily="2" charset="-79"/>
              </a:rPr>
              <a:t>ve </a:t>
            </a:r>
            <a:r>
              <a:rPr lang="tr-TR" sz="2400" i="1" dirty="0">
                <a:latin typeface="Baskerville" panose="02020502070401020303" pitchFamily="18" charset="0"/>
                <a:ea typeface="Baskerville" panose="02020502070401020303" pitchFamily="18" charset="0"/>
                <a:cs typeface="Big Caslon Medium" panose="02000603090000020003" pitchFamily="2" charset="-79"/>
              </a:rPr>
              <a:t>Beyan ve Taahhütname</a:t>
            </a:r>
            <a:r>
              <a:rPr lang="tr-TR" sz="2400" dirty="0">
                <a:latin typeface="Baskerville" panose="02020502070401020303" pitchFamily="18" charset="0"/>
                <a:ea typeface="Baskerville" panose="02020502070401020303" pitchFamily="18" charset="0"/>
                <a:cs typeface="Big Caslon Medium" panose="02000603090000020003" pitchFamily="2" charset="-79"/>
              </a:rPr>
              <a:t> belgenizi </a:t>
            </a:r>
            <a:r>
              <a:rPr lang="tr-TR" sz="2400" b="1" dirty="0">
                <a:solidFill>
                  <a:schemeClr val="accent1">
                    <a:lumMod val="75000"/>
                  </a:schemeClr>
                </a:solidFill>
                <a:latin typeface="Baskerville" panose="02020502070401020303" pitchFamily="18" charset="0"/>
                <a:ea typeface="Baskerville" panose="02020502070401020303" pitchFamily="18" charset="0"/>
                <a:cs typeface="BIG CASLON MEDIUM" panose="02000603090000020003" pitchFamily="2" charset="-79"/>
              </a:rPr>
              <a:t>stajınız başlamadan en geç bir hafta önce</a:t>
            </a:r>
            <a:r>
              <a:rPr lang="tr-TR" sz="2400" b="1" dirty="0">
                <a:solidFill>
                  <a:srgbClr val="FF0000"/>
                </a:solidFill>
                <a:latin typeface="Baskerville" panose="02020502070401020303" pitchFamily="18" charset="0"/>
                <a:ea typeface="Baskerville" panose="02020502070401020303" pitchFamily="18" charset="0"/>
                <a:cs typeface="BIG CASLON MEDIUM" panose="02000603090000020003" pitchFamily="2" charset="-79"/>
              </a:rPr>
              <a:t> </a:t>
            </a:r>
            <a:r>
              <a:rPr lang="tr-TR" sz="2400" dirty="0">
                <a:latin typeface="Baskerville" panose="02020502070401020303" pitchFamily="18" charset="0"/>
                <a:ea typeface="Baskerville" panose="02020502070401020303" pitchFamily="18" charset="0"/>
                <a:cs typeface="Big Caslon Medium" panose="02000603090000020003" pitchFamily="2" charset="-79"/>
              </a:rPr>
              <a:t>dekanlıkta görevli Lale Kaya Demirtaş’a teslim etmelisiniz.</a:t>
            </a:r>
          </a:p>
          <a:p>
            <a:pPr marL="0" indent="0">
              <a:buNone/>
            </a:pPr>
            <a:endParaRPr lang="tr-TR" dirty="0">
              <a:latin typeface="Baskerville" panose="02020502070401020303" pitchFamily="18" charset="0"/>
              <a:ea typeface="Baskerville" panose="02020502070401020303" pitchFamily="18" charset="0"/>
              <a:cs typeface="Big Caslon Medium" panose="02000603090000020003" pitchFamily="2" charset="-79"/>
            </a:endParaRPr>
          </a:p>
          <a:p>
            <a:endParaRPr lang="tr-TR" dirty="0"/>
          </a:p>
        </p:txBody>
      </p:sp>
    </p:spTree>
    <p:extLst>
      <p:ext uri="{BB962C8B-B14F-4D97-AF65-F5344CB8AC3E}">
        <p14:creationId xmlns:p14="http://schemas.microsoft.com/office/powerpoint/2010/main" val="1878405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alphaModFix amt="34726"/>
          </a:blip>
          <a:tile tx="0" ty="0" sx="100000" sy="100000" flip="none" algn="tl"/>
        </a:blip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992DF4-476F-6615-1FB3-D9A1876B5511}"/>
              </a:ext>
            </a:extLst>
          </p:cNvPr>
          <p:cNvSpPr>
            <a:spLocks noGrp="1"/>
          </p:cNvSpPr>
          <p:nvPr>
            <p:ph type="title"/>
          </p:nvPr>
        </p:nvSpPr>
        <p:spPr/>
        <p:txBody>
          <a:bodyPr/>
          <a:lstStyle/>
          <a:p>
            <a:r>
              <a:rPr lang="tr-TR" b="1" dirty="0">
                <a:latin typeface="BIG CASLON MEDIUM" panose="02000603090000020003" pitchFamily="2" charset="-79"/>
                <a:cs typeface="BIG CASLON MEDIUM" panose="02000603090000020003" pitchFamily="2" charset="-79"/>
              </a:rPr>
              <a:t>STAJ SÜRECİ</a:t>
            </a:r>
          </a:p>
        </p:txBody>
      </p:sp>
      <p:graphicFrame>
        <p:nvGraphicFramePr>
          <p:cNvPr id="4" name="İçerik Yer Tutucusu 3">
            <a:extLst>
              <a:ext uri="{FF2B5EF4-FFF2-40B4-BE49-F238E27FC236}">
                <a16:creationId xmlns:a16="http://schemas.microsoft.com/office/drawing/2014/main" id="{8620CE78-BE20-7AED-64CA-B7F588ED0832}"/>
              </a:ext>
            </a:extLst>
          </p:cNvPr>
          <p:cNvGraphicFramePr>
            <a:graphicFrameLocks noGrp="1"/>
          </p:cNvGraphicFramePr>
          <p:nvPr>
            <p:ph idx="1"/>
            <p:extLst>
              <p:ext uri="{D42A27DB-BD31-4B8C-83A1-F6EECF244321}">
                <p14:modId xmlns:p14="http://schemas.microsoft.com/office/powerpoint/2010/main" val="2080785317"/>
              </p:ext>
            </p:extLst>
          </p:nvPr>
        </p:nvGraphicFramePr>
        <p:xfrm>
          <a:off x="838200" y="2605088"/>
          <a:ext cx="3286760" cy="4252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Metin kutusu 4">
            <a:extLst>
              <a:ext uri="{FF2B5EF4-FFF2-40B4-BE49-F238E27FC236}">
                <a16:creationId xmlns:a16="http://schemas.microsoft.com/office/drawing/2014/main" id="{5FE93E85-69D7-6E73-EE4A-AA2D25C8AE75}"/>
              </a:ext>
            </a:extLst>
          </p:cNvPr>
          <p:cNvSpPr txBox="1"/>
          <p:nvPr/>
        </p:nvSpPr>
        <p:spPr>
          <a:xfrm>
            <a:off x="838200" y="1939052"/>
            <a:ext cx="6588760" cy="646331"/>
          </a:xfrm>
          <a:prstGeom prst="rect">
            <a:avLst/>
          </a:prstGeom>
          <a:noFill/>
        </p:spPr>
        <p:txBody>
          <a:bodyPr wrap="square" rtlCol="0">
            <a:spAutoFit/>
          </a:bodyPr>
          <a:lstStyle/>
          <a:p>
            <a:r>
              <a:rPr lang="tr-TR" dirty="0">
                <a:latin typeface="Baskerville" panose="02020502070401020303" pitchFamily="18" charset="0"/>
                <a:ea typeface="Baskerville" panose="02020502070401020303" pitchFamily="18" charset="0"/>
              </a:rPr>
              <a:t>Stajınız başladığı andan itibaren sorumluluğunuzda olan </a:t>
            </a:r>
            <a:r>
              <a:rPr lang="tr-TR" b="1" dirty="0">
                <a:solidFill>
                  <a:schemeClr val="accent1">
                    <a:lumMod val="75000"/>
                  </a:schemeClr>
                </a:solidFill>
                <a:latin typeface="Baskerville" panose="02020502070401020303" pitchFamily="18" charset="0"/>
                <a:ea typeface="Baskerville" panose="02020502070401020303" pitchFamily="18" charset="0"/>
              </a:rPr>
              <a:t>3 önemli belge</a:t>
            </a:r>
            <a:r>
              <a:rPr lang="tr-TR" dirty="0">
                <a:latin typeface="Baskerville" panose="02020502070401020303" pitchFamily="18" charset="0"/>
                <a:ea typeface="Baskerville" panose="02020502070401020303" pitchFamily="18" charset="0"/>
              </a:rPr>
              <a:t> var!</a:t>
            </a:r>
          </a:p>
        </p:txBody>
      </p:sp>
      <p:sp>
        <p:nvSpPr>
          <p:cNvPr id="6" name="Metin kutusu 5">
            <a:extLst>
              <a:ext uri="{FF2B5EF4-FFF2-40B4-BE49-F238E27FC236}">
                <a16:creationId xmlns:a16="http://schemas.microsoft.com/office/drawing/2014/main" id="{9449217E-68A3-DE9F-CFD4-A675D3480862}"/>
              </a:ext>
            </a:extLst>
          </p:cNvPr>
          <p:cNvSpPr txBox="1"/>
          <p:nvPr/>
        </p:nvSpPr>
        <p:spPr>
          <a:xfrm>
            <a:off x="5608320" y="2764859"/>
            <a:ext cx="5293360" cy="646331"/>
          </a:xfrm>
          <a:prstGeom prst="rect">
            <a:avLst/>
          </a:prstGeom>
          <a:noFill/>
        </p:spPr>
        <p:txBody>
          <a:bodyPr wrap="square" rtlCol="0">
            <a:spAutoFit/>
          </a:bodyPr>
          <a:lstStyle/>
          <a:p>
            <a:r>
              <a:rPr lang="tr-TR" dirty="0">
                <a:latin typeface="Baskerville" panose="02020502070401020303" pitchFamily="18" charset="0"/>
                <a:ea typeface="Baskerville" panose="02020502070401020303" pitchFamily="18" charset="0"/>
              </a:rPr>
              <a:t>Her staj günü gerçekleştirilen faaliyetlerin anlatıldığı rapordur.</a:t>
            </a:r>
          </a:p>
        </p:txBody>
      </p:sp>
      <p:sp>
        <p:nvSpPr>
          <p:cNvPr id="7" name="Metin kutusu 6">
            <a:extLst>
              <a:ext uri="{FF2B5EF4-FFF2-40B4-BE49-F238E27FC236}">
                <a16:creationId xmlns:a16="http://schemas.microsoft.com/office/drawing/2014/main" id="{3F5A44AE-E9DF-A43F-3743-2970B3BA30EB}"/>
              </a:ext>
            </a:extLst>
          </p:cNvPr>
          <p:cNvSpPr txBox="1"/>
          <p:nvPr/>
        </p:nvSpPr>
        <p:spPr>
          <a:xfrm>
            <a:off x="5608320" y="3867388"/>
            <a:ext cx="5648960" cy="1200329"/>
          </a:xfrm>
          <a:prstGeom prst="rect">
            <a:avLst/>
          </a:prstGeom>
          <a:noFill/>
        </p:spPr>
        <p:txBody>
          <a:bodyPr wrap="square" rtlCol="0">
            <a:spAutoFit/>
          </a:bodyPr>
          <a:lstStyle/>
          <a:p>
            <a:r>
              <a:rPr lang="tr-TR" dirty="0">
                <a:latin typeface="Baskerville" panose="02020502070401020303" pitchFamily="18" charset="0"/>
                <a:ea typeface="Baskerville" panose="02020502070401020303" pitchFamily="18" charset="0"/>
              </a:rPr>
              <a:t>Staj yapılan kurumun staj yetkilisinin sürecin sonunda öğrenci ile ilgili görüşlerini belirttiği rapor. </a:t>
            </a:r>
          </a:p>
          <a:p>
            <a:r>
              <a:rPr lang="tr-TR" b="1" dirty="0">
                <a:solidFill>
                  <a:schemeClr val="accent1">
                    <a:lumMod val="75000"/>
                  </a:schemeClr>
                </a:solidFill>
                <a:latin typeface="Baskerville" panose="02020502070401020303" pitchFamily="18" charset="0"/>
                <a:ea typeface="Baskerville" panose="02020502070401020303" pitchFamily="18" charset="0"/>
              </a:rPr>
              <a:t>Dikkat! </a:t>
            </a:r>
            <a:r>
              <a:rPr lang="tr-TR" dirty="0">
                <a:latin typeface="Baskerville" panose="02020502070401020303" pitchFamily="18" charset="0"/>
                <a:ea typeface="Baskerville" panose="02020502070401020303" pitchFamily="18" charset="0"/>
              </a:rPr>
              <a:t>Bu form onaylı ve imzalı olarak kapalı zarf içerisinde öğrenciye teslim edilmeli!</a:t>
            </a:r>
          </a:p>
        </p:txBody>
      </p:sp>
      <p:sp>
        <p:nvSpPr>
          <p:cNvPr id="8" name="Metin kutusu 7">
            <a:extLst>
              <a:ext uri="{FF2B5EF4-FFF2-40B4-BE49-F238E27FC236}">
                <a16:creationId xmlns:a16="http://schemas.microsoft.com/office/drawing/2014/main" id="{374DBBB1-3351-AF67-BE7B-BFE732C4A1CB}"/>
              </a:ext>
            </a:extLst>
          </p:cNvPr>
          <p:cNvSpPr txBox="1"/>
          <p:nvPr/>
        </p:nvSpPr>
        <p:spPr>
          <a:xfrm>
            <a:off x="5608320" y="5293360"/>
            <a:ext cx="5648960" cy="646331"/>
          </a:xfrm>
          <a:prstGeom prst="rect">
            <a:avLst/>
          </a:prstGeom>
          <a:noFill/>
        </p:spPr>
        <p:txBody>
          <a:bodyPr wrap="square" rtlCol="0">
            <a:spAutoFit/>
          </a:bodyPr>
          <a:lstStyle/>
          <a:p>
            <a:r>
              <a:rPr lang="tr-TR" dirty="0">
                <a:latin typeface="Baskerville" panose="02020502070401020303" pitchFamily="18" charset="0"/>
                <a:ea typeface="Baskerville" panose="02020502070401020303" pitchFamily="18" charset="0"/>
              </a:rPr>
              <a:t>Öğrencinin stajının ardından staj yaptığı kurumla ilgili görüşlerini belirttiği formdur.</a:t>
            </a:r>
          </a:p>
        </p:txBody>
      </p:sp>
    </p:spTree>
    <p:extLst>
      <p:ext uri="{BB962C8B-B14F-4D97-AF65-F5344CB8AC3E}">
        <p14:creationId xmlns:p14="http://schemas.microsoft.com/office/powerpoint/2010/main" val="861205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alphaModFix amt="34726"/>
          </a:blip>
          <a:tile tx="0" ty="0" sx="100000" sy="100000" flip="none" algn="tl"/>
        </a:blip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464592-287E-63AC-502A-09DEC943A977}"/>
              </a:ext>
            </a:extLst>
          </p:cNvPr>
          <p:cNvSpPr>
            <a:spLocks noGrp="1"/>
          </p:cNvSpPr>
          <p:nvPr>
            <p:ph type="title"/>
          </p:nvPr>
        </p:nvSpPr>
        <p:spPr/>
        <p:txBody>
          <a:bodyPr>
            <a:normAutofit fontScale="90000"/>
          </a:bodyPr>
          <a:lstStyle/>
          <a:p>
            <a:r>
              <a:rPr lang="tr-TR" b="1" dirty="0">
                <a:latin typeface="BIG CASLON MEDIUM" panose="02000603090000020003" pitchFamily="2" charset="-79"/>
                <a:cs typeface="BIG CASLON MEDIUM" panose="02000603090000020003" pitchFamily="2" charset="-79"/>
              </a:rPr>
              <a:t>STAJ DOSYASI HAZIRLAMA VE TESLİMİ</a:t>
            </a:r>
          </a:p>
        </p:txBody>
      </p:sp>
      <p:sp>
        <p:nvSpPr>
          <p:cNvPr id="3" name="İçerik Yer Tutucusu 2">
            <a:extLst>
              <a:ext uri="{FF2B5EF4-FFF2-40B4-BE49-F238E27FC236}">
                <a16:creationId xmlns:a16="http://schemas.microsoft.com/office/drawing/2014/main" id="{FE564157-ACA0-8EB5-5D88-14CA4984067C}"/>
              </a:ext>
            </a:extLst>
          </p:cNvPr>
          <p:cNvSpPr>
            <a:spLocks noGrp="1"/>
          </p:cNvSpPr>
          <p:nvPr>
            <p:ph idx="1"/>
          </p:nvPr>
        </p:nvSpPr>
        <p:spPr>
          <a:xfrm>
            <a:off x="838200" y="1929384"/>
            <a:ext cx="4533900" cy="4251960"/>
          </a:xfrm>
        </p:spPr>
        <p:txBody>
          <a:bodyPr>
            <a:normAutofit lnSpcReduction="10000"/>
          </a:bodyPr>
          <a:lstStyle/>
          <a:p>
            <a:pPr marL="0" indent="0">
              <a:buNone/>
            </a:pPr>
            <a:endParaRPr lang="tr-TR" dirty="0">
              <a:latin typeface="Baskerville" panose="02020502070401020303" pitchFamily="18" charset="0"/>
              <a:ea typeface="Baskerville" panose="02020502070401020303" pitchFamily="18" charset="0"/>
            </a:endParaRPr>
          </a:p>
          <a:p>
            <a:pPr marL="0" indent="0">
              <a:buNone/>
            </a:pPr>
            <a:r>
              <a:rPr lang="tr-TR" dirty="0">
                <a:latin typeface="Baskerville" panose="02020502070401020303" pitchFamily="18" charset="0"/>
                <a:ea typeface="Baskerville" panose="02020502070401020303" pitchFamily="18" charset="0"/>
              </a:rPr>
              <a:t>Stajınızın ardından, staja ait tüm belgelerinizi içeren </a:t>
            </a:r>
            <a:r>
              <a:rPr lang="tr-TR" i="1" dirty="0">
                <a:latin typeface="Baskerville" panose="02020502070401020303" pitchFamily="18" charset="0"/>
                <a:ea typeface="Baskerville" panose="02020502070401020303" pitchFamily="18" charset="0"/>
              </a:rPr>
              <a:t>Staj Dosyanızı</a:t>
            </a:r>
            <a:r>
              <a:rPr lang="tr-TR" dirty="0">
                <a:latin typeface="Baskerville" panose="02020502070401020303" pitchFamily="18" charset="0"/>
                <a:ea typeface="Baskerville" panose="02020502070401020303" pitchFamily="18" charset="0"/>
              </a:rPr>
              <a:t>, yapmış olduğunuz stajla ilgili </a:t>
            </a:r>
            <a:r>
              <a:rPr lang="tr-TR" b="1" dirty="0">
                <a:solidFill>
                  <a:schemeClr val="accent1">
                    <a:lumMod val="75000"/>
                  </a:schemeClr>
                </a:solidFill>
                <a:latin typeface="Baskerville" panose="02020502070401020303" pitchFamily="18" charset="0"/>
                <a:ea typeface="Baskerville" panose="02020502070401020303" pitchFamily="18" charset="0"/>
              </a:rPr>
              <a:t>Almanca </a:t>
            </a:r>
            <a:r>
              <a:rPr lang="tr-TR" dirty="0">
                <a:latin typeface="Baskerville" panose="02020502070401020303" pitchFamily="18" charset="0"/>
                <a:ea typeface="Baskerville" panose="02020502070401020303" pitchFamily="18" charset="0"/>
              </a:rPr>
              <a:t>olarak</a:t>
            </a:r>
            <a:r>
              <a:rPr lang="tr-TR" b="1" dirty="0">
                <a:solidFill>
                  <a:schemeClr val="accent1">
                    <a:lumMod val="75000"/>
                  </a:schemeClr>
                </a:solidFill>
                <a:latin typeface="Baskerville" panose="02020502070401020303" pitchFamily="18" charset="0"/>
                <a:ea typeface="Baskerville" panose="02020502070401020303" pitchFamily="18" charset="0"/>
              </a:rPr>
              <a:t> </a:t>
            </a:r>
            <a:r>
              <a:rPr lang="tr-TR" dirty="0">
                <a:latin typeface="Baskerville" panose="02020502070401020303" pitchFamily="18" charset="0"/>
                <a:ea typeface="Baskerville" panose="02020502070401020303" pitchFamily="18" charset="0"/>
              </a:rPr>
              <a:t>hazırlayacağınız sunumun çıktısıyla birlikte staj koordinatörü asistanına teslim etmeniz gerekmektedir.</a:t>
            </a:r>
          </a:p>
        </p:txBody>
      </p:sp>
      <p:sp>
        <p:nvSpPr>
          <p:cNvPr id="4" name="Metin kutusu 3"/>
          <p:cNvSpPr txBox="1"/>
          <p:nvPr/>
        </p:nvSpPr>
        <p:spPr>
          <a:xfrm>
            <a:off x="5725258" y="1929384"/>
            <a:ext cx="5714999" cy="2308324"/>
          </a:xfrm>
          <a:prstGeom prst="rect">
            <a:avLst/>
          </a:prstGeom>
          <a:noFill/>
        </p:spPr>
        <p:txBody>
          <a:bodyPr wrap="square" rtlCol="0">
            <a:spAutoFit/>
          </a:bodyPr>
          <a:lstStyle/>
          <a:p>
            <a:r>
              <a:rPr lang="tr-TR" sz="2400" b="1" dirty="0">
                <a:solidFill>
                  <a:schemeClr val="accent1">
                    <a:lumMod val="75000"/>
                  </a:schemeClr>
                </a:solidFill>
                <a:latin typeface="Baskerville" panose="02020502070401020303" pitchFamily="18" charset="0"/>
                <a:ea typeface="Baskerville" panose="02020502070401020303" pitchFamily="18" charset="0"/>
              </a:rPr>
              <a:t>Staj Dosyamı Ne Zaman Teslim Etmeliyim?</a:t>
            </a:r>
          </a:p>
          <a:p>
            <a:endParaRPr lang="tr-TR" sz="2400" dirty="0">
              <a:latin typeface="Baskerville" panose="02020502070401020303" pitchFamily="18" charset="0"/>
              <a:ea typeface="Baskerville" panose="02020502070401020303" pitchFamily="18" charset="0"/>
            </a:endParaRPr>
          </a:p>
          <a:p>
            <a:r>
              <a:rPr lang="tr-TR" sz="2400" dirty="0">
                <a:latin typeface="Baskerville" panose="02020502070401020303" pitchFamily="18" charset="0"/>
                <a:ea typeface="Baskerville" panose="02020502070401020303" pitchFamily="18" charset="0"/>
              </a:rPr>
              <a:t>Stajınızın bitimini takip eden ilk eğitim-öğretim yılı derslerinin başlangıcının ardından bir hafta içerisinde teslim etmelisiniz.</a:t>
            </a:r>
          </a:p>
        </p:txBody>
      </p:sp>
      <p:sp>
        <p:nvSpPr>
          <p:cNvPr id="5" name="Metin kutusu 4"/>
          <p:cNvSpPr txBox="1"/>
          <p:nvPr/>
        </p:nvSpPr>
        <p:spPr>
          <a:xfrm>
            <a:off x="5725258" y="4572001"/>
            <a:ext cx="5628542" cy="1200329"/>
          </a:xfrm>
          <a:prstGeom prst="rect">
            <a:avLst/>
          </a:prstGeom>
          <a:noFill/>
        </p:spPr>
        <p:txBody>
          <a:bodyPr wrap="square" rtlCol="0">
            <a:spAutoFit/>
          </a:bodyPr>
          <a:lstStyle/>
          <a:p>
            <a:r>
              <a:rPr lang="tr-TR" sz="2400" b="1" dirty="0">
                <a:solidFill>
                  <a:schemeClr val="accent1">
                    <a:lumMod val="75000"/>
                  </a:schemeClr>
                </a:solidFill>
                <a:latin typeface="Baskerville" panose="02020502070401020303" pitchFamily="18" charset="0"/>
                <a:ea typeface="Baskerville" panose="02020502070401020303" pitchFamily="18" charset="0"/>
              </a:rPr>
              <a:t>Unutmayın! </a:t>
            </a:r>
            <a:r>
              <a:rPr lang="tr-TR" sz="2400" dirty="0">
                <a:latin typeface="Baskerville" panose="02020502070401020303" pitchFamily="18" charset="0"/>
                <a:ea typeface="Baskerville" panose="02020502070401020303" pitchFamily="18" charset="0"/>
              </a:rPr>
              <a:t>Stajınızla ilgili sunum yapmanız zorunlu. Sunum staj komisyonu karşısında Almanca olarak yapılacaktır.</a:t>
            </a:r>
          </a:p>
        </p:txBody>
      </p:sp>
    </p:spTree>
    <p:extLst>
      <p:ext uri="{BB962C8B-B14F-4D97-AF65-F5344CB8AC3E}">
        <p14:creationId xmlns:p14="http://schemas.microsoft.com/office/powerpoint/2010/main" val="289152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alphaModFix amt="34726"/>
          </a:blip>
          <a:tile tx="0" ty="0" sx="100000" sy="100000" flip="none" algn="tl"/>
        </a:blip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FAAD91-C51E-DA94-0654-77DE2FAD7235}"/>
              </a:ext>
            </a:extLst>
          </p:cNvPr>
          <p:cNvSpPr>
            <a:spLocks noGrp="1"/>
          </p:cNvSpPr>
          <p:nvPr>
            <p:ph type="title"/>
          </p:nvPr>
        </p:nvSpPr>
        <p:spPr/>
        <p:txBody>
          <a:bodyPr/>
          <a:lstStyle/>
          <a:p>
            <a:r>
              <a:rPr lang="tr-TR" b="1" dirty="0">
                <a:latin typeface="BIG CASLON MEDIUM" panose="02000603090000020003" pitchFamily="2" charset="-79"/>
                <a:cs typeface="BIG CASLON MEDIUM" panose="02000603090000020003" pitchFamily="2" charset="-79"/>
              </a:rPr>
              <a:t>STAJ DEĞERLENDİRME</a:t>
            </a:r>
          </a:p>
        </p:txBody>
      </p:sp>
      <p:sp>
        <p:nvSpPr>
          <p:cNvPr id="3" name="İçerik Yer Tutucusu 2">
            <a:extLst>
              <a:ext uri="{FF2B5EF4-FFF2-40B4-BE49-F238E27FC236}">
                <a16:creationId xmlns:a16="http://schemas.microsoft.com/office/drawing/2014/main" id="{2C899B50-BE65-BB7C-D422-46991B295B21}"/>
              </a:ext>
            </a:extLst>
          </p:cNvPr>
          <p:cNvSpPr>
            <a:spLocks noGrp="1"/>
          </p:cNvSpPr>
          <p:nvPr>
            <p:ph idx="1"/>
          </p:nvPr>
        </p:nvSpPr>
        <p:spPr/>
        <p:txBody>
          <a:bodyPr/>
          <a:lstStyle/>
          <a:p>
            <a:pPr>
              <a:buClr>
                <a:schemeClr val="accent1">
                  <a:lumMod val="75000"/>
                </a:schemeClr>
              </a:buClr>
              <a:buFont typeface="Wingdings" pitchFamily="2" charset="2"/>
              <a:buChar char="Ø"/>
            </a:pPr>
            <a:r>
              <a:rPr lang="tr-TR" dirty="0">
                <a:latin typeface="Baskerville" panose="02020502070401020303" pitchFamily="18" charset="0"/>
                <a:ea typeface="Baskerville" panose="02020502070401020303" pitchFamily="18" charset="0"/>
              </a:rPr>
              <a:t> Staj Koordinatörü, yalnızca stajın yapıldığı kurum tarafından başarılı bulunan staj dosyalarını değerlendirilmek üzere staj komisyonuna iletir.</a:t>
            </a:r>
          </a:p>
          <a:p>
            <a:pPr>
              <a:buClr>
                <a:schemeClr val="accent1">
                  <a:lumMod val="75000"/>
                </a:schemeClr>
              </a:buClr>
              <a:buFont typeface="Wingdings" pitchFamily="2" charset="2"/>
              <a:buChar char="Ø"/>
            </a:pPr>
            <a:r>
              <a:rPr lang="tr-TR" dirty="0">
                <a:latin typeface="Baskerville" panose="02020502070401020303" pitchFamily="18" charset="0"/>
                <a:ea typeface="Baskerville" panose="02020502070401020303" pitchFamily="18" charset="0"/>
              </a:rPr>
              <a:t> Staj Komisyonu stajla ilgili kararını yazılı olarak staj belgelerinin kendisine ulaştırılmasını takip eden ilk yarıyıl vize sınav haftasının sonuna kadar Staj Koordinatörüne iletir.</a:t>
            </a:r>
          </a:p>
          <a:p>
            <a:pPr>
              <a:buClr>
                <a:schemeClr val="accent1">
                  <a:lumMod val="75000"/>
                </a:schemeClr>
              </a:buClr>
              <a:buFont typeface="Wingdings" pitchFamily="2" charset="2"/>
              <a:buChar char="Ø"/>
            </a:pPr>
            <a:r>
              <a:rPr lang="tr-TR" dirty="0">
                <a:latin typeface="Baskerville" panose="02020502070401020303" pitchFamily="18" charset="0"/>
                <a:ea typeface="Baskerville" panose="02020502070401020303" pitchFamily="18" charset="0"/>
              </a:rPr>
              <a:t> Stajın içeriği ile ilgili, Staj Komisyonunun vereceği olumlu karar sonucunda öğrencinin stajı kabul edilir.</a:t>
            </a:r>
          </a:p>
        </p:txBody>
      </p:sp>
    </p:spTree>
    <p:extLst>
      <p:ext uri="{BB962C8B-B14F-4D97-AF65-F5344CB8AC3E}">
        <p14:creationId xmlns:p14="http://schemas.microsoft.com/office/powerpoint/2010/main" val="2600942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mt="34726"/>
          </a:blip>
          <a:tile tx="0" ty="0" sx="100000" sy="100000" flip="none" algn="tl"/>
        </a:blipFill>
        <a:effectLst/>
      </p:bgPr>
    </p:bg>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DAD4683A-0BAC-6E9B-7719-90A38BE3D97E}"/>
              </a:ext>
            </a:extLst>
          </p:cNvPr>
          <p:cNvGraphicFramePr>
            <a:graphicFrameLocks noGrp="1"/>
          </p:cNvGraphicFramePr>
          <p:nvPr>
            <p:ph idx="1"/>
            <p:extLst>
              <p:ext uri="{D42A27DB-BD31-4B8C-83A1-F6EECF244321}">
                <p14:modId xmlns:p14="http://schemas.microsoft.com/office/powerpoint/2010/main" val="4205026700"/>
              </p:ext>
            </p:extLst>
          </p:nvPr>
        </p:nvGraphicFramePr>
        <p:xfrm>
          <a:off x="838199" y="1928812"/>
          <a:ext cx="10794357" cy="49291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62932083"/>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92457</TotalTime>
  <Words>520</Words>
  <Application>Microsoft Macintosh PowerPoint</Application>
  <PresentationFormat>Geniş ekran</PresentationFormat>
  <Paragraphs>59</Paragraphs>
  <Slides>9</Slides>
  <Notes>2</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9</vt:i4>
      </vt:variant>
    </vt:vector>
  </HeadingPairs>
  <TitlesOfParts>
    <vt:vector size="20" baseType="lpstr">
      <vt:lpstr>Arial</vt:lpstr>
      <vt:lpstr>Baskerville</vt:lpstr>
      <vt:lpstr>Bell MT</vt:lpstr>
      <vt:lpstr>BIG CASLON MEDIUM</vt:lpstr>
      <vt:lpstr>Calibri</vt:lpstr>
      <vt:lpstr>Century Schoolbook</vt:lpstr>
      <vt:lpstr>Ink Free</vt:lpstr>
      <vt:lpstr>Modern Love</vt:lpstr>
      <vt:lpstr>The Hand</vt:lpstr>
      <vt:lpstr>Wingdings</vt:lpstr>
      <vt:lpstr>SketchyVTI</vt:lpstr>
      <vt:lpstr>STAJ REHBERİ</vt:lpstr>
      <vt:lpstr>İLK VE EN ÖNEMLİ ADIM</vt:lpstr>
      <vt:lpstr>STAJA BAŞLANGIÇ İÇİN ADIMLAR</vt:lpstr>
      <vt:lpstr>STAJ YERİ, STAJ SÜRESİ, NE ZAMAN STAJ YAPABİLİRİM?</vt:lpstr>
      <vt:lpstr>STAJ BAŞVURUSU ONAYI VE SİGORTA İŞLEMLERİ</vt:lpstr>
      <vt:lpstr>STAJ SÜRECİ</vt:lpstr>
      <vt:lpstr>STAJ DOSYASI HAZIRLAMA VE TESLİMİ</vt:lpstr>
      <vt:lpstr>STAJ DEĞERLENDİRME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STAJ REHBERİ</dc:title>
  <dc:creator>yağmur türkeli</dc:creator>
  <cp:lastModifiedBy>Yağmur Türkeli</cp:lastModifiedBy>
  <cp:revision>35</cp:revision>
  <dcterms:created xsi:type="dcterms:W3CDTF">2024-07-15T13:08:04Z</dcterms:created>
  <dcterms:modified xsi:type="dcterms:W3CDTF">2025-01-27T06:00:49Z</dcterms:modified>
</cp:coreProperties>
</file>